
<file path=[Content_Types].xml><?xml version="1.0" encoding="utf-8"?>
<Types xmlns="http://schemas.openxmlformats.org/package/2006/content-types">
  <Override PartName="/ppt/slideLayouts/slideLayout8.xml" ContentType="application/vnd.openxmlformats-officedocument.presentationml.slideLayout+xml"/>
  <Override PartName="/ppt/slides/slide68.xml" ContentType="application/vnd.openxmlformats-officedocument.presentationml.slide+xml"/>
  <Override PartName="/ppt/notesSlides/notesSlide31.xml" ContentType="application/vnd.openxmlformats-officedocument.presentationml.notesSlide+xml"/>
  <Override PartName="/ppt/notesSlides/notesSlide74.xml" ContentType="application/vnd.openxmlformats-officedocument.presentationml.notesSlide+xml"/>
  <Override PartName="/ppt/slides/slide28.xml" ContentType="application/vnd.openxmlformats-officedocument.presentationml.slide+xml"/>
  <Override PartName="/ppt/slides/slide66.xml" ContentType="application/vnd.openxmlformats-officedocument.presentationml.slide+xml"/>
  <Override PartName="/ppt/notesSlides/notesSlide88.xml" ContentType="application/vnd.openxmlformats-officedocument.presentationml.notesSlide+xml"/>
  <Override PartName="/docProps/app.xml" ContentType="application/vnd.openxmlformats-officedocument.extended-properties+xml"/>
  <Override PartName="/ppt/notesSlides/notesSlide9.xml" ContentType="application/vnd.openxmlformats-officedocument.presentationml.notesSlide+xml"/>
  <Override PartName="/ppt/notesSlides/notesSlide73.xml" ContentType="application/vnd.openxmlformats-officedocument.presentationml.notesSlide+xml"/>
  <Override PartName="/ppt/notesSlides/notesSlide32.xml" ContentType="application/vnd.openxmlformats-officedocument.presentationml.notesSlide+xml"/>
  <Override PartName="/ppt/slides/slide11.xml" ContentType="application/vnd.openxmlformats-officedocument.presentationml.slide+xml"/>
  <Override PartName="/ppt/slides/slide47.xml" ContentType="application/vnd.openxmlformats-officedocument.presentationml.slide+xml"/>
  <Override PartName="/ppt/notesSlides/notesSlide52.xml" ContentType="application/vnd.openxmlformats-officedocument.presentationml.notesSlide+xml"/>
  <Override PartName="/ppt/slideLayouts/slideLayout3.xml" ContentType="application/vnd.openxmlformats-officedocument.presentationml.slideLayout+xml"/>
  <Override PartName="/ppt/slides/slide1.xml" ContentType="application/vnd.openxmlformats-officedocument.presentationml.slide+xml"/>
  <Override PartName="/ppt/slides/slide97.xml" ContentType="application/vnd.openxmlformats-officedocument.presentationml.slide+xml"/>
  <Override PartName="/ppt/tableStyles.xml" ContentType="application/vnd.openxmlformats-officedocument.presentationml.tableStyles+xml"/>
  <Override PartName="/ppt/notesSlides/notesSlide15.xml" ContentType="application/vnd.openxmlformats-officedocument.presentationml.notesSlide+xml"/>
  <Override PartName="/ppt/notesSlides/notesSlide71.xml" ContentType="application/vnd.openxmlformats-officedocument.presentationml.notesSlide+xml"/>
  <Override PartName="/ppt/slides/slide94.xml" ContentType="application/vnd.openxmlformats-officedocument.presentationml.slide+xml"/>
  <Override PartName="/ppt/slides/slide92.xml" ContentType="application/vnd.openxmlformats-officedocument.presentationml.slide+xml"/>
  <Override PartName="/ppt/notesSlides/notesSlide23.xml" ContentType="application/vnd.openxmlformats-officedocument.presentationml.notesSlide+xml"/>
  <Override PartName="/ppt/notesSlides/notesSlide42.xml" ContentType="application/vnd.openxmlformats-officedocument.presentationml.notesSlide+xml"/>
  <Override PartName="/ppt/notesSlides/notesSlide35.xml" ContentType="application/vnd.openxmlformats-officedocument.presentationml.notesSlide+xml"/>
  <Override PartName="/ppt/slides/slide20.xml" ContentType="application/vnd.openxmlformats-officedocument.presentationml.slide+xml"/>
  <Override PartName="/ppt/slides/slide17.xml" ContentType="application/vnd.openxmlformats-officedocument.presentationml.slide+xml"/>
  <Override PartName="/ppt/notesSlides/notesSlide51.xml" ContentType="application/vnd.openxmlformats-officedocument.presentationml.notesSlide+xml"/>
  <Override PartName="/ppt/notesSlides/notesSlide13.xml" ContentType="application/vnd.openxmlformats-officedocument.presentationml.notesSlide+xml"/>
  <Override PartName="/ppt/slides/slide78.xml" ContentType="application/vnd.openxmlformats-officedocument.presentationml.slide+xml"/>
  <Override PartName="/ppt/notesSlides/notesSlide1.xml" ContentType="application/vnd.openxmlformats-officedocument.presentationml.notesSlide+xml"/>
  <Override PartName="/ppt/slides/slide61.xml" ContentType="application/vnd.openxmlformats-officedocument.presentationml.slide+xml"/>
  <Override PartName="/ppt/slides/slide43.xml" ContentType="application/vnd.openxmlformats-officedocument.presentationml.slide+xml"/>
  <Override PartName="/ppt/slides/slide37.xml" ContentType="application/vnd.openxmlformats-officedocument.presentationml.slide+xml"/>
  <Override PartName="/ppt/notesSlides/notesSlide45.xml" ContentType="application/vnd.openxmlformats-officedocument.presentationml.notesSlide+xml"/>
  <Override PartName="/ppt/slides/slide10.xml" ContentType="application/vnd.openxmlformats-officedocument.presentationml.slide+xml"/>
  <Override PartName="/ppt/notesSlides/notesSlide48.xml" ContentType="application/vnd.openxmlformats-officedocument.presentationml.notesSlide+xml"/>
  <Override PartName="/ppt/slides/slide33.xml" ContentType="application/vnd.openxmlformats-officedocument.presentationml.slide+xml"/>
  <Override PartName="/ppt/notesSlides/notesSlide90.xml" ContentType="application/vnd.openxmlformats-officedocument.presentationml.notesSlide+xml"/>
  <Default Extension="png" ContentType="image/png"/>
  <Override PartName="/ppt/notesSlides/notesSlide84.xml" ContentType="application/vnd.openxmlformats-officedocument.presentationml.notesSlide+xml"/>
  <Override PartName="/ppt/slides/slide83.xml" ContentType="application/vnd.openxmlformats-officedocument.presentationml.slide+xml"/>
  <Override PartName="/ppt/notesSlides/notesSlide96.xml" ContentType="application/vnd.openxmlformats-officedocument.presentationml.notesSlide+xml"/>
  <Override PartName="/docProps/core.xml" ContentType="application/vnd.openxmlformats-package.core-properties+xml"/>
  <Override PartName="/ppt/slides/slide56.xml" ContentType="application/vnd.openxmlformats-officedocument.presentationml.slide+xml"/>
  <Override PartName="/ppt/slides/slide31.xml" ContentType="application/vnd.openxmlformats-officedocument.presentationml.slide+xml"/>
  <Default Extension="bin" ContentType="application/vnd.openxmlformats-officedocument.presentationml.printerSettings"/>
  <Override PartName="/ppt/slides/slide53.xml" ContentType="application/vnd.openxmlformats-officedocument.presentationml.slide+xml"/>
  <Override PartName="/ppt/slides/slide76.xml" ContentType="application/vnd.openxmlformats-officedocument.presentationml.slide+xml"/>
  <Override PartName="/ppt/notesSlides/notesSlide24.xml" ContentType="application/vnd.openxmlformats-officedocument.presentationml.notesSlide+xml"/>
  <Override PartName="/ppt/notesSlides/notesSlide47.xml" ContentType="application/vnd.openxmlformats-officedocument.presentationml.notesSlide+xml"/>
  <Override PartName="/ppt/notesSlides/notesSlide98.xml" ContentType="application/vnd.openxmlformats-officedocument.presentationml.notesSlide+xml"/>
  <Override PartName="/ppt/slides/slide55.xml" ContentType="application/vnd.openxmlformats-officedocument.presentationml.slide+xml"/>
  <Override PartName="/ppt/slides/slide19.xml" ContentType="application/vnd.openxmlformats-officedocument.presentationml.slide+xml"/>
  <Override PartName="/ppt/slides/slide41.xml" ContentType="application/vnd.openxmlformats-officedocument.presentationml.slide+xml"/>
  <Override PartName="/ppt/notesSlides/notesSlide2.xml" ContentType="application/vnd.openxmlformats-officedocument.presentationml.notesSlide+xml"/>
  <Override PartName="/ppt/notesSlides/notesSlide53.xml" ContentType="application/vnd.openxmlformats-officedocument.presentationml.notesSlide+xml"/>
  <Override PartName="/ppt/notesSlides/notesSlide14.xml" ContentType="application/vnd.openxmlformats-officedocument.presentationml.notesSlide+xml"/>
  <Override PartName="/ppt/theme/theme2.xml" ContentType="application/vnd.openxmlformats-officedocument.theme+xml"/>
  <Override PartName="/ppt/notesSlides/notesSlide75.xml" ContentType="application/vnd.openxmlformats-officedocument.presentationml.notesSlide+xml"/>
  <Override PartName="/ppt/slides/slide2.xml" ContentType="application/vnd.openxmlformats-officedocument.presentationml.slide+xml"/>
  <Override PartName="/ppt/slides/slide80.xml" ContentType="application/vnd.openxmlformats-officedocument.presentationml.slide+xml"/>
  <Override PartName="/ppt/notesSlides/notesSlide25.xml" ContentType="application/vnd.openxmlformats-officedocument.presentationml.notesSlide+xml"/>
  <Override PartName="/ppt/notesSlides/notesSlide69.xml" ContentType="application/vnd.openxmlformats-officedocument.presentationml.notesSlide+xml"/>
  <Override PartName="/ppt/notesSlides/notesSlide40.xml" ContentType="application/vnd.openxmlformats-officedocument.presentationml.notesSlide+xml"/>
  <Override PartName="/ppt/notesSlides/notesSlide65.xml" ContentType="application/vnd.openxmlformats-officedocument.presentationml.notesSlide+xml"/>
  <Override PartName="/ppt/slides/slide45.xml" ContentType="application/vnd.openxmlformats-officedocument.presentationml.slide+xml"/>
  <Override PartName="/ppt/slides/slide101.xml" ContentType="application/vnd.openxmlformats-officedocument.presentationml.slide+xml"/>
  <Override PartName="/ppt/notesSlides/notesSlide38.xml" ContentType="application/vnd.openxmlformats-officedocument.presentationml.notesSlide+xml"/>
  <Override PartName="/ppt/notesSlides/notesSlide21.xml" ContentType="application/vnd.openxmlformats-officedocument.presentationml.notesSlide+xml"/>
  <Override PartName="/ppt/notesSlides/notesSlide102.xml" ContentType="application/vnd.openxmlformats-officedocument.presentationml.notesSlide+xml"/>
  <Override PartName="/ppt/slideLayouts/slideLayout10.xml" ContentType="application/vnd.openxmlformats-officedocument.presentationml.slideLayout+xml"/>
  <Override PartName="/ppt/slides/slide54.xml" ContentType="application/vnd.openxmlformats-officedocument.presentationml.slide+xml"/>
  <Override PartName="/ppt/notesSlides/notesSlide3.xml" ContentType="application/vnd.openxmlformats-officedocument.presentationml.notesSlide+xml"/>
  <Override PartName="/ppt/notesSlides/notesSlide36.xml" ContentType="application/vnd.openxmlformats-officedocument.presentationml.notesSlide+xml"/>
  <Override PartName="/ppt/slides/slide58.xml" ContentType="application/vnd.openxmlformats-officedocument.presentationml.slide+xml"/>
  <Default Extension="xml" ContentType="application/xml"/>
  <Override PartName="/ppt/slides/slide91.xml" ContentType="application/vnd.openxmlformats-officedocument.presentationml.slide+xml"/>
  <Override PartName="/ppt/slides/slide26.xml" ContentType="application/vnd.openxmlformats-officedocument.presentationml.slide+xml"/>
  <Override PartName="/ppt/slideMasters/slideMaster1.xml" ContentType="application/vnd.openxmlformats-officedocument.presentationml.slideMaster+xml"/>
  <Override PartName="/ppt/slides/slide86.xml" ContentType="application/vnd.openxmlformats-officedocument.presentationml.slide+xml"/>
  <Override PartName="/ppt/notesSlides/notesSlide63.xml" ContentType="application/vnd.openxmlformats-officedocument.presentationml.notesSlide+xml"/>
  <Override PartName="/ppt/slides/slide81.xml" ContentType="application/vnd.openxmlformats-officedocument.presentationml.slide+xml"/>
  <Override PartName="/ppt/slides/slide25.xml" ContentType="application/vnd.openxmlformats-officedocument.presentationml.slide+xml"/>
  <Override PartName="/ppt/notesSlides/notesSlide19.xml" ContentType="application/vnd.openxmlformats-officedocument.presentationml.notesSlide+xml"/>
  <Override PartName="/ppt/notesSlides/notesSlide93.xml" ContentType="application/vnd.openxmlformats-officedocument.presentationml.notesSlide+xml"/>
  <Override PartName="/ppt/slides/slide93.xml" ContentType="application/vnd.openxmlformats-officedocument.presentationml.slide+xml"/>
  <Override PartName="/ppt/slides/slide14.xml" ContentType="application/vnd.openxmlformats-officedocument.presentationml.slide+xml"/>
  <Override PartName="/ppt/slides/slide40.xml" ContentType="application/vnd.openxmlformats-officedocument.presentationml.slide+xml"/>
  <Override PartName="/ppt/notesSlides/notesSlide50.xml" ContentType="application/vnd.openxmlformats-officedocument.presentationml.notesSlide+xml"/>
  <Override PartName="/ppt/notesSlides/notesSlide91.xml" ContentType="application/vnd.openxmlformats-officedocument.presentationml.notesSlide+xml"/>
  <Override PartName="/ppt/notesSlides/notesSlide26.xml" ContentType="application/vnd.openxmlformats-officedocument.presentationml.notesSlide+xml"/>
  <Override PartName="/ppt/slides/slide44.xml" ContentType="application/vnd.openxmlformats-officedocument.presentationml.slide+xml"/>
  <Override PartName="/ppt/notesSlides/notesSlide37.xml" ContentType="application/vnd.openxmlformats-officedocument.presentationml.notesSlide+xml"/>
  <Override PartName="/ppt/slides/slide103.xml" ContentType="application/vnd.openxmlformats-officedocument.presentationml.slide+xml"/>
  <Override PartName="/ppt/notesSlides/notesSlide60.xml" ContentType="application/vnd.openxmlformats-officedocument.presentationml.notesSlide+xml"/>
  <Override PartName="/ppt/slides/slide49.xml" ContentType="application/vnd.openxmlformats-officedocument.presentationml.slide+xml"/>
  <Override PartName="/ppt/slides/slide70.xml" ContentType="application/vnd.openxmlformats-officedocument.presentationml.slide+xml"/>
  <Override PartName="/ppt/slides/slide48.xml" ContentType="application/vnd.openxmlformats-officedocument.presentationml.slide+xml"/>
  <Override PartName="/ppt/notesSlides/notesSlide78.xml" ContentType="application/vnd.openxmlformats-officedocument.presentationml.notesSlide+xml"/>
  <Override PartName="/ppt/presentation.xml" ContentType="application/vnd.openxmlformats-officedocument.presentationml.presentation.main+xml"/>
  <Override PartName="/ppt/slides/slide77.xml" ContentType="application/vnd.openxmlformats-officedocument.presentationml.slide+xml"/>
  <Override PartName="/ppt/slides/slide79.xml" ContentType="application/vnd.openxmlformats-officedocument.presentationml.slide+xml"/>
  <Override PartName="/ppt/slides/slide95.xml" ContentType="application/vnd.openxmlformats-officedocument.presentationml.slide+xml"/>
  <Default Extension="jpeg" ContentType="image/jpeg"/>
  <Override PartName="/ppt/notesSlides/notesSlide95.xml" ContentType="application/vnd.openxmlformats-officedocument.presentationml.notesSlide+xml"/>
  <Override PartName="/ppt/notesSlides/notesSlide83.xml" ContentType="application/vnd.openxmlformats-officedocument.presentationml.notesSlide+xml"/>
  <Override PartName="/ppt/slides/slide3.xml" ContentType="application/vnd.openxmlformats-officedocument.presentationml.slide+xml"/>
  <Default Extension="tiff" ContentType="image/tiff"/>
  <Override PartName="/ppt/slideLayouts/slideLayout11.xml" ContentType="application/vnd.openxmlformats-officedocument.presentationml.slideLayout+xml"/>
  <Override PartName="/ppt/slides/slide96.xml" ContentType="application/vnd.openxmlformats-officedocument.presentationml.slide+xml"/>
  <Override PartName="/ppt/notesSlides/notesSlide8.xml" ContentType="application/vnd.openxmlformats-officedocument.presentationml.notesSlide+xml"/>
  <Override PartName="/ppt/notesSlides/notesSlide80.xml" ContentType="application/vnd.openxmlformats-officedocument.presentationml.notesSlide+xml"/>
  <Override PartName="/ppt/slides/slide74.xml" ContentType="application/vnd.openxmlformats-officedocument.presentationml.slide+xml"/>
  <Override PartName="/ppt/slides/slide75.xml" ContentType="application/vnd.openxmlformats-officedocument.presentationml.slide+xml"/>
  <Override PartName="/ppt/notesSlides/notesSlide64.xml" ContentType="application/vnd.openxmlformats-officedocument.presentationml.notesSlide+xml"/>
  <Override PartName="/ppt/slides/slide15.xml" ContentType="application/vnd.openxmlformats-officedocument.presentationml.slide+xml"/>
  <Override PartName="/ppt/notesSlides/notesSlide49.xml" ContentType="application/vnd.openxmlformats-officedocument.presentationml.notesSlide+xml"/>
  <Default Extension="rels" ContentType="application/vnd.openxmlformats-package.relationships+xml"/>
  <Override PartName="/ppt/slides/slide9.xml" ContentType="application/vnd.openxmlformats-officedocument.presentationml.slide+xml"/>
  <Override PartName="/ppt/slides/slide39.xml" ContentType="application/vnd.openxmlformats-officedocument.presentationml.slide+xml"/>
  <Override PartName="/ppt/slides/slide73.xml" ContentType="application/vnd.openxmlformats-officedocument.presentationml.slide+xml"/>
  <Override PartName="/ppt/slides/slide32.xml" ContentType="application/vnd.openxmlformats-officedocument.presentationml.slide+xml"/>
  <Override PartName="/ppt/slides/slide16.xml" ContentType="application/vnd.openxmlformats-officedocument.presentationml.slide+xml"/>
  <Override PartName="/ppt/slides/slide38.xml" ContentType="application/vnd.openxmlformats-officedocument.presentationml.slide+xml"/>
  <Default Extension="gif" ContentType="image/gif"/>
  <Override PartName="/ppt/slides/slide29.xml" ContentType="application/vnd.openxmlformats-officedocument.presentationml.slide+xml"/>
  <Override PartName="/ppt/notesSlides/notesSlide22.xml" ContentType="application/vnd.openxmlformats-officedocument.presentationml.notesSlide+xml"/>
  <Override PartName="/ppt/slides/slide22.xml" ContentType="application/vnd.openxmlformats-officedocument.presentationml.slide+xml"/>
  <Override PartName="/ppt/slides/slide85.xml" ContentType="application/vnd.openxmlformats-officedocument.presentationml.slide+xml"/>
  <Override PartName="/ppt/notesSlides/notesSlide11.xml" ContentType="application/vnd.openxmlformats-officedocument.presentationml.notesSlide+xml"/>
  <Override PartName="/ppt/notesSlides/notesSlide92.xml" ContentType="application/vnd.openxmlformats-officedocument.presentationml.notesSlide+xml"/>
  <Override PartName="/ppt/slides/slide30.xml" ContentType="application/vnd.openxmlformats-officedocument.presentationml.slide+xml"/>
  <Override PartName="/ppt/slides/slide36.xml" ContentType="application/vnd.openxmlformats-officedocument.presentationml.slide+xml"/>
  <Override PartName="/ppt/slides/slide18.xml" ContentType="application/vnd.openxmlformats-officedocument.presentationml.slide+xml"/>
  <Override PartName="/ppt/notesSlides/notesSlide61.xml" ContentType="application/vnd.openxmlformats-officedocument.presentationml.notesSlide+xml"/>
  <Override PartName="/ppt/notesSlides/notesSlide16.xml" ContentType="application/vnd.openxmlformats-officedocument.presentationml.notesSlide+xml"/>
  <Override PartName="/ppt/notesSlides/notesSlide56.xml" ContentType="application/vnd.openxmlformats-officedocument.presentationml.notesSlide+xml"/>
  <Override PartName="/ppt/slides/slide90.xml" ContentType="application/vnd.openxmlformats-officedocument.presentationml.slide+xml"/>
  <Override PartName="/ppt/slides/slide21.xml" ContentType="application/vnd.openxmlformats-officedocument.presentationml.slide+xml"/>
  <Override PartName="/ppt/slides/slide23.xml" ContentType="application/vnd.openxmlformats-officedocument.presentationml.slide+xml"/>
  <Override PartName="/ppt/slideLayouts/slideLayout9.xml" ContentType="application/vnd.openxmlformats-officedocument.presentationml.slideLayout+xml"/>
  <Override PartName="/ppt/slides/slide52.xml" ContentType="application/vnd.openxmlformats-officedocument.presentationml.slide+xml"/>
  <Override PartName="/ppt/slides/slide51.xml" ContentType="application/vnd.openxmlformats-officedocument.presentationml.slide+xml"/>
  <Override PartName="/ppt/slides/slide62.xml" ContentType="application/vnd.openxmlformats-officedocument.presentationml.slide+xml"/>
  <Override PartName="/ppt/slides/slide7.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viewProps.xml" ContentType="application/vnd.openxmlformats-officedocument.presentationml.viewProps+xml"/>
  <Override PartName="/ppt/notesSlides/notesSlide4.xml" ContentType="application/vnd.openxmlformats-officedocument.presentationml.notesSlide+xml"/>
  <Override PartName="/ppt/notesSlides/notesSlide41.xml" ContentType="application/vnd.openxmlformats-officedocument.presentationml.notesSlide+xml"/>
  <Override PartName="/ppt/notesSlides/notesSlide66.xml" ContentType="application/vnd.openxmlformats-officedocument.presentationml.notesSlide+xml"/>
  <Override PartName="/ppt/notesSlides/notesSlide103.xml" ContentType="application/vnd.openxmlformats-officedocument.presentationml.notesSlide+xml"/>
  <Override PartName="/ppt/slides/slide13.xml" ContentType="application/vnd.openxmlformats-officedocument.presentationml.slide+xml"/>
  <Override PartName="/ppt/notesSlides/notesSlide17.xml" ContentType="application/vnd.openxmlformats-officedocument.presentationml.notesSlide+xml"/>
  <Override PartName="/ppt/notesSlides/notesSlide86.xml" ContentType="application/vnd.openxmlformats-officedocument.presentationml.notesSlide+xml"/>
  <Override PartName="/ppt/slides/slide87.xml" ContentType="application/vnd.openxmlformats-officedocument.presentationml.slide+xml"/>
  <Override PartName="/ppt/notesSlides/notesSlide6.xml" ContentType="application/vnd.openxmlformats-officedocument.presentationml.notesSlide+xml"/>
  <Override PartName="/ppt/notesSlides/notesSlide87.xml" ContentType="application/vnd.openxmlformats-officedocument.presentationml.notesSlide+xml"/>
  <Override PartName="/ppt/notesSlides/notesSlide57.xml" ContentType="application/vnd.openxmlformats-officedocument.presentationml.notesSlide+xml"/>
  <Override PartName="/ppt/notesSlides/notesSlide99.xml" ContentType="application/vnd.openxmlformats-officedocument.presentationml.notesSlide+xml"/>
  <Override PartName="/ppt/slideLayouts/slideLayout4.xml" ContentType="application/vnd.openxmlformats-officedocument.presentationml.slideLayout+xml"/>
  <Override PartName="/ppt/slideLayouts/slideLayout2.xml" ContentType="application/vnd.openxmlformats-officedocument.presentationml.slideLayout+xml"/>
  <Override PartName="/ppt/slides/slide89.xml" ContentType="application/vnd.openxmlformats-officedocument.presentationml.slide+xml"/>
  <Override PartName="/ppt/notesSlides/notesSlide97.xml" ContentType="application/vnd.openxmlformats-officedocument.presentationml.notesSlide+xml"/>
  <Override PartName="/ppt/slideLayouts/slideLayout6.xml" ContentType="application/vnd.openxmlformats-officedocument.presentationml.slideLayout+xml"/>
  <Override PartName="/ppt/notesSlides/notesSlide43.xml" ContentType="application/vnd.openxmlformats-officedocument.presentationml.notesSlide+xml"/>
  <Override PartName="/ppt/presProps.xml" ContentType="application/vnd.openxmlformats-officedocument.presentationml.presProps+xml"/>
  <Override PartName="/ppt/notesSlides/notesSlide18.xml" ContentType="application/vnd.openxmlformats-officedocument.presentationml.notesSlide+xml"/>
  <Override PartName="/ppt/notesSlides/notesSlide79.xml" ContentType="application/vnd.openxmlformats-officedocument.presentationml.notesSlide+xml"/>
  <Override PartName="/ppt/slides/slide27.xml" ContentType="application/vnd.openxmlformats-officedocument.presentationml.slide+xml"/>
  <Override PartName="/ppt/notesSlides/notesSlide94.xml" ContentType="application/vnd.openxmlformats-officedocument.presentationml.notesSlide+xml"/>
  <Override PartName="/ppt/notesSlides/notesSlide101.xml" ContentType="application/vnd.openxmlformats-officedocument.presentationml.notesSlide+xml"/>
  <Override PartName="/ppt/notesSlides/notesSlide10.xml" ContentType="application/vnd.openxmlformats-officedocument.presentationml.notesSlide+xml"/>
  <Override PartName="/ppt/notesSlides/notesSlide39.xml" ContentType="application/vnd.openxmlformats-officedocument.presentationml.notesSlide+xml"/>
  <Override PartName="/ppt/notesSlides/notesSlide62.xml" ContentType="application/vnd.openxmlformats-officedocument.presentationml.notesSlide+xml"/>
  <Override PartName="/ppt/notesSlides/notesSlide55.xml" ContentType="application/vnd.openxmlformats-officedocument.presentationml.notesSlide+xml"/>
  <Override PartName="/ppt/notesSlides/notesSlide77.xml" ContentType="application/vnd.openxmlformats-officedocument.presentationml.notesSlide+xml"/>
  <Override PartName="/ppt/slides/slide67.xml" ContentType="application/vnd.openxmlformats-officedocument.presentationml.slide+xml"/>
  <Override PartName="/ppt/slides/slide100.xml" ContentType="application/vnd.openxmlformats-officedocument.presentationml.slide+xml"/>
  <Override PartName="/ppt/slides/slide12.xml" ContentType="application/vnd.openxmlformats-officedocument.presentationml.slide+xml"/>
  <Override PartName="/ppt/slides/slide46.xml" ContentType="application/vnd.openxmlformats-officedocument.presentationml.slide+xml"/>
  <Override PartName="/ppt/notesSlides/notesSlide58.xml" ContentType="application/vnd.openxmlformats-officedocument.presentationml.notesSlide+xml"/>
  <Override PartName="/ppt/notesSlides/notesSlide76.xml" ContentType="application/vnd.openxmlformats-officedocument.presentationml.notesSlide+xml"/>
  <Override PartName="/ppt/notesSlides/notesSlide28.xml" ContentType="application/vnd.openxmlformats-officedocument.presentationml.notesSlide+xml"/>
  <Override PartName="/ppt/notesSlides/notesSlide27.xml" ContentType="application/vnd.openxmlformats-officedocument.presentationml.notesSlide+xml"/>
  <Override PartName="/ppt/slides/slide84.xml" ContentType="application/vnd.openxmlformats-officedocument.presentationml.slide+xml"/>
  <Override PartName="/ppt/slides/slide69.xml" ContentType="application/vnd.openxmlformats-officedocument.presentationml.slide+xml"/>
  <Override PartName="/ppt/slides/slide35.xml" ContentType="application/vnd.openxmlformats-officedocument.presentationml.slide+xml"/>
  <Override PartName="/ppt/slides/slide42.xml" ContentType="application/vnd.openxmlformats-officedocument.presentationml.slide+xml"/>
  <Override PartName="/ppt/notesSlides/notesSlide34.xml" ContentType="application/vnd.openxmlformats-officedocument.presentationml.notesSlide+xml"/>
  <Override PartName="/ppt/slideLayouts/slideLayout5.xml" ContentType="application/vnd.openxmlformats-officedocument.presentationml.slideLayout+xml"/>
  <Override PartName="/ppt/slides/slide50.xml" ContentType="application/vnd.openxmlformats-officedocument.presentationml.slide+xml"/>
  <Override PartName="/ppt/slides/slide57.xml" ContentType="application/vnd.openxmlformats-officedocument.presentationml.slide+xml"/>
  <Override PartName="/ppt/notesSlides/notesSlide29.xml" ContentType="application/vnd.openxmlformats-officedocument.presentationml.notesSlide+xml"/>
  <Override PartName="/ppt/notesSlides/notesSlide7.xml" ContentType="application/vnd.openxmlformats-officedocument.presentationml.notesSlide+xml"/>
  <Override PartName="/ppt/slides/slide63.xml" ContentType="application/vnd.openxmlformats-officedocument.presentationml.slide+xml"/>
  <Override PartName="/ppt/slides/slide82.xml" ContentType="application/vnd.openxmlformats-officedocument.presentationml.slide+xml"/>
  <Override PartName="/ppt/slides/slide34.xml" ContentType="application/vnd.openxmlformats-officedocument.presentationml.slide+xml"/>
  <Override PartName="/ppt/notesSlides/notesSlide44.xml" ContentType="application/vnd.openxmlformats-officedocument.presentationml.notesSlide+xml"/>
  <Override PartName="/ppt/notesSlides/notesSlide12.xml" ContentType="application/vnd.openxmlformats-officedocument.presentationml.notesSlide+xml"/>
  <Override PartName="/ppt/notesSlides/notesSlide5.xml" ContentType="application/vnd.openxmlformats-officedocument.presentationml.notesSlide+xml"/>
  <Override PartName="/ppt/slideLayouts/slideLayout1.xml" ContentType="application/vnd.openxmlformats-officedocument.presentationml.slideLayout+xml"/>
  <Override PartName="/ppt/slides/slide88.xml" ContentType="application/vnd.openxmlformats-officedocument.presentationml.slide+xml"/>
  <Override PartName="/ppt/theme/theme1.xml" ContentType="application/vnd.openxmlformats-officedocument.theme+xml"/>
  <Override PartName="/ppt/slides/slide99.xml" ContentType="application/vnd.openxmlformats-officedocument.presentationml.slide+xml"/>
  <Override PartName="/ppt/notesSlides/notesSlide59.xml" ContentType="application/vnd.openxmlformats-officedocument.presentationml.notesSlide+xml"/>
  <Override PartName="/ppt/slides/slide5.xml" ContentType="application/vnd.openxmlformats-officedocument.presentationml.slide+xml"/>
  <Override PartName="/ppt/slideLayouts/slideLayout7.xml" ContentType="application/vnd.openxmlformats-officedocument.presentationml.slideLayout+xml"/>
  <Override PartName="/ppt/slides/slide59.xml" ContentType="application/vnd.openxmlformats-officedocument.presentationml.slide+xml"/>
  <Override PartName="/ppt/slides/slide64.xml" ContentType="application/vnd.openxmlformats-officedocument.presentationml.slide+xml"/>
  <Override PartName="/ppt/notesSlides/notesSlide33.xml" ContentType="application/vnd.openxmlformats-officedocument.presentationml.notesSlide+xml"/>
  <Override PartName="/ppt/notesSlides/notesSlide46.xml" ContentType="application/vnd.openxmlformats-officedocument.presentationml.notesSlide+xml"/>
  <Override PartName="/ppt/notesSlides/notesSlide89.xml" ContentType="application/vnd.openxmlformats-officedocument.presentationml.notesSlide+xml"/>
  <Override PartName="/ppt/slides/slide4.xml" ContentType="application/vnd.openxmlformats-officedocument.presentationml.slide+xml"/>
  <Override PartName="/ppt/notesSlides/notesSlide67.xml" ContentType="application/vnd.openxmlformats-officedocument.presentationml.notesSlide+xml"/>
  <Override PartName="/ppt/notesSlides/notesSlide72.xml" ContentType="application/vnd.openxmlformats-officedocument.presentationml.notesSlide+xml"/>
  <Override PartName="/ppt/notesSlides/notesSlide54.xml" ContentType="application/vnd.openxmlformats-officedocument.presentationml.notesSlide+xml"/>
  <Override PartName="/ppt/notesSlides/notesSlide81.xml" ContentType="application/vnd.openxmlformats-officedocument.presentationml.notesSlide+xml"/>
  <Override PartName="/ppt/slides/slide72.xml" ContentType="application/vnd.openxmlformats-officedocument.presentationml.slide+xml"/>
  <Override PartName="/ppt/slides/slide98.xml" ContentType="application/vnd.openxmlformats-officedocument.presentationml.slide+xml"/>
  <Override PartName="/ppt/notesSlides/notesSlide70.xml" ContentType="application/vnd.openxmlformats-officedocument.presentationml.notesSlide+xml"/>
  <Override PartName="/ppt/slides/slide8.xml" ContentType="application/vnd.openxmlformats-officedocument.presentationml.slide+xml"/>
  <Override PartName="/ppt/slides/slide102.xml" ContentType="application/vnd.openxmlformats-officedocument.presentationml.slide+xml"/>
  <Override PartName="/ppt/notesSlides/notesSlide82.xml" ContentType="application/vnd.openxmlformats-officedocument.presentationml.notesSlide+xml"/>
  <Override PartName="/ppt/notesSlides/notesSlide85.xml" ContentType="application/vnd.openxmlformats-officedocument.presentationml.notesSlide+xml"/>
  <Override PartName="/ppt/notesSlides/notesSlide68.xml" ContentType="application/vnd.openxmlformats-officedocument.presentationml.notesSlide+xml"/>
  <Override PartName="/ppt/slides/slide60.xml" ContentType="application/vnd.openxmlformats-officedocument.presentationml.slide+xml"/>
  <Override PartName="/ppt/slides/slide24.xml" ContentType="application/vnd.openxmlformats-officedocument.presentationml.slide+xml"/>
  <Override PartName="/ppt/notesSlides/notesSlide30.xml" ContentType="application/vnd.openxmlformats-officedocument.presentationml.notesSlide+xml"/>
  <Override PartName="/ppt/slides/slide71.xml" ContentType="application/vnd.openxmlformats-officedocument.presentationml.slide+xml"/>
  <Override PartName="/ppt/slides/slide6.xml" ContentType="application/vnd.openxmlformats-officedocument.presentationml.slide+xml"/>
  <Override PartName="/ppt/notesSlides/notesSlide20.xml" ContentType="application/vnd.openxmlformats-officedocument.presentationml.notesSlide+xml"/>
  <Override PartName="/ppt/notesSlides/notesSlide100.xml" ContentType="application/vnd.openxmlformats-officedocument.presentationml.notesSlide+xml"/>
</Types>
</file>

<file path=_rels/.rels><?xml version="1.0" encoding="UTF-8" standalone="yes"?>
<Relationships xmlns="http://schemas.openxmlformats.org/package/2006/relationships"><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aveSubsetFonts="1" autoCompressPictures="0">
  <p:sldMasterIdLst>
    <p:sldMasterId id="2147483648" r:id="rId1"/>
  </p:sldMasterIdLst>
  <p:notesMasterIdLst>
    <p:notesMasterId r:id="rId105"/>
  </p:notesMasterIdLst>
  <p:sldIdLst>
    <p:sldId id="256" r:id="rId2"/>
    <p:sldId id="296" r:id="rId3"/>
    <p:sldId id="373" r:id="rId4"/>
    <p:sldId id="375" r:id="rId5"/>
    <p:sldId id="376" r:id="rId6"/>
    <p:sldId id="372" r:id="rId7"/>
    <p:sldId id="258" r:id="rId8"/>
    <p:sldId id="282" r:id="rId9"/>
    <p:sldId id="297" r:id="rId10"/>
    <p:sldId id="298" r:id="rId11"/>
    <p:sldId id="302" r:id="rId12"/>
    <p:sldId id="300" r:id="rId13"/>
    <p:sldId id="284" r:id="rId14"/>
    <p:sldId id="286" r:id="rId15"/>
    <p:sldId id="304" r:id="rId16"/>
    <p:sldId id="308" r:id="rId17"/>
    <p:sldId id="305" r:id="rId18"/>
    <p:sldId id="283" r:id="rId19"/>
    <p:sldId id="307" r:id="rId20"/>
    <p:sldId id="288" r:id="rId21"/>
    <p:sldId id="309" r:id="rId22"/>
    <p:sldId id="315" r:id="rId23"/>
    <p:sldId id="312" r:id="rId24"/>
    <p:sldId id="314" r:id="rId25"/>
    <p:sldId id="313" r:id="rId26"/>
    <p:sldId id="317" r:id="rId27"/>
    <p:sldId id="316" r:id="rId28"/>
    <p:sldId id="318" r:id="rId29"/>
    <p:sldId id="321" r:id="rId30"/>
    <p:sldId id="322" r:id="rId31"/>
    <p:sldId id="323" r:id="rId32"/>
    <p:sldId id="374" r:id="rId33"/>
    <p:sldId id="324" r:id="rId34"/>
    <p:sldId id="326" r:id="rId35"/>
    <p:sldId id="325" r:id="rId36"/>
    <p:sldId id="328" r:id="rId37"/>
    <p:sldId id="327" r:id="rId38"/>
    <p:sldId id="329" r:id="rId39"/>
    <p:sldId id="330" r:id="rId40"/>
    <p:sldId id="331" r:id="rId41"/>
    <p:sldId id="332" r:id="rId42"/>
    <p:sldId id="333" r:id="rId43"/>
    <p:sldId id="334" r:id="rId44"/>
    <p:sldId id="335" r:id="rId45"/>
    <p:sldId id="281" r:id="rId46"/>
    <p:sldId id="285" r:id="rId47"/>
    <p:sldId id="337" r:id="rId48"/>
    <p:sldId id="336" r:id="rId49"/>
    <p:sldId id="338" r:id="rId50"/>
    <p:sldId id="340" r:id="rId51"/>
    <p:sldId id="343" r:id="rId52"/>
    <p:sldId id="344" r:id="rId53"/>
    <p:sldId id="345" r:id="rId54"/>
    <p:sldId id="339" r:id="rId55"/>
    <p:sldId id="346" r:id="rId56"/>
    <p:sldId id="347" r:id="rId57"/>
    <p:sldId id="259" r:id="rId58"/>
    <p:sldId id="291" r:id="rId59"/>
    <p:sldId id="348" r:id="rId60"/>
    <p:sldId id="292" r:id="rId61"/>
    <p:sldId id="293" r:id="rId62"/>
    <p:sldId id="349" r:id="rId63"/>
    <p:sldId id="294" r:id="rId64"/>
    <p:sldId id="295" r:id="rId65"/>
    <p:sldId id="260" r:id="rId66"/>
    <p:sldId id="289" r:id="rId67"/>
    <p:sldId id="262" r:id="rId68"/>
    <p:sldId id="278" r:id="rId69"/>
    <p:sldId id="350" r:id="rId70"/>
    <p:sldId id="279" r:id="rId71"/>
    <p:sldId id="276" r:id="rId72"/>
    <p:sldId id="277" r:id="rId73"/>
    <p:sldId id="269" r:id="rId74"/>
    <p:sldId id="271" r:id="rId75"/>
    <p:sldId id="270" r:id="rId76"/>
    <p:sldId id="352" r:id="rId77"/>
    <p:sldId id="265" r:id="rId78"/>
    <p:sldId id="264" r:id="rId79"/>
    <p:sldId id="353" r:id="rId80"/>
    <p:sldId id="266" r:id="rId81"/>
    <p:sldId id="363" r:id="rId82"/>
    <p:sldId id="272" r:id="rId83"/>
    <p:sldId id="273" r:id="rId84"/>
    <p:sldId id="274" r:id="rId85"/>
    <p:sldId id="354" r:id="rId86"/>
    <p:sldId id="355" r:id="rId87"/>
    <p:sldId id="275" r:id="rId88"/>
    <p:sldId id="358" r:id="rId89"/>
    <p:sldId id="365" r:id="rId90"/>
    <p:sldId id="366" r:id="rId91"/>
    <p:sldId id="367" r:id="rId92"/>
    <p:sldId id="280" r:id="rId93"/>
    <p:sldId id="359" r:id="rId94"/>
    <p:sldId id="360" r:id="rId95"/>
    <p:sldId id="364" r:id="rId96"/>
    <p:sldId id="361" r:id="rId97"/>
    <p:sldId id="362" r:id="rId98"/>
    <p:sldId id="368" r:id="rId99"/>
    <p:sldId id="369" r:id="rId100"/>
    <p:sldId id="370" r:id="rId101"/>
    <p:sldId id="351" r:id="rId102"/>
    <p:sldId id="287" r:id="rId103"/>
    <p:sldId id="371" r:id="rId104"/>
  </p:sldIdLst>
  <p:sldSz cx="10160000" cy="7620000"/>
  <p:notesSz cx="6858000" cy="9144000"/>
  <p:defaultTextStyle>
    <a:defPPr>
      <a:defRPr lang="en-US"/>
    </a:defPPr>
    <a:lvl1pPr algn="l" rtl="0" fontAlgn="base">
      <a:spcBef>
        <a:spcPct val="0"/>
      </a:spcBef>
      <a:spcAft>
        <a:spcPct val="0"/>
      </a:spcAft>
      <a:defRPr sz="2400" kern="1200">
        <a:solidFill>
          <a:schemeClr val="tx1"/>
        </a:solidFill>
        <a:latin typeface="Times New Roman" charset="0"/>
        <a:ea typeface="+mn-ea"/>
        <a:cs typeface="+mn-cs"/>
      </a:defRPr>
    </a:lvl1pPr>
    <a:lvl2pPr marL="457200" algn="l" rtl="0" fontAlgn="base">
      <a:spcBef>
        <a:spcPct val="0"/>
      </a:spcBef>
      <a:spcAft>
        <a:spcPct val="0"/>
      </a:spcAft>
      <a:defRPr sz="2400" kern="1200">
        <a:solidFill>
          <a:schemeClr val="tx1"/>
        </a:solidFill>
        <a:latin typeface="Times New Roman" charset="0"/>
        <a:ea typeface="+mn-ea"/>
        <a:cs typeface="+mn-cs"/>
      </a:defRPr>
    </a:lvl2pPr>
    <a:lvl3pPr marL="914400" algn="l" rtl="0" fontAlgn="base">
      <a:spcBef>
        <a:spcPct val="0"/>
      </a:spcBef>
      <a:spcAft>
        <a:spcPct val="0"/>
      </a:spcAft>
      <a:defRPr sz="2400" kern="1200">
        <a:solidFill>
          <a:schemeClr val="tx1"/>
        </a:solidFill>
        <a:latin typeface="Times New Roman" charset="0"/>
        <a:ea typeface="+mn-ea"/>
        <a:cs typeface="+mn-cs"/>
      </a:defRPr>
    </a:lvl3pPr>
    <a:lvl4pPr marL="1371600" algn="l" rtl="0" fontAlgn="base">
      <a:spcBef>
        <a:spcPct val="0"/>
      </a:spcBef>
      <a:spcAft>
        <a:spcPct val="0"/>
      </a:spcAft>
      <a:defRPr sz="2400" kern="1200">
        <a:solidFill>
          <a:schemeClr val="tx1"/>
        </a:solidFill>
        <a:latin typeface="Times New Roman" charset="0"/>
        <a:ea typeface="+mn-ea"/>
        <a:cs typeface="+mn-cs"/>
      </a:defRPr>
    </a:lvl4pPr>
    <a:lvl5pPr marL="1828800" algn="l" rtl="0" fontAlgn="base">
      <a:spcBef>
        <a:spcPct val="0"/>
      </a:spcBef>
      <a:spcAft>
        <a:spcPct val="0"/>
      </a:spcAft>
      <a:defRPr sz="2400" kern="1200">
        <a:solidFill>
          <a:schemeClr val="tx1"/>
        </a:solidFill>
        <a:latin typeface="Times New Roman" charset="0"/>
        <a:ea typeface="+mn-ea"/>
        <a:cs typeface="+mn-cs"/>
      </a:defRPr>
    </a:lvl5pPr>
    <a:lvl6pPr marL="2286000" algn="l" defTabSz="457200" rtl="0" eaLnBrk="1" latinLnBrk="0" hangingPunct="1">
      <a:defRPr sz="2400" kern="1200">
        <a:solidFill>
          <a:schemeClr val="tx1"/>
        </a:solidFill>
        <a:latin typeface="Times New Roman" charset="0"/>
        <a:ea typeface="+mn-ea"/>
        <a:cs typeface="+mn-cs"/>
      </a:defRPr>
    </a:lvl6pPr>
    <a:lvl7pPr marL="2743200" algn="l" defTabSz="457200" rtl="0" eaLnBrk="1" latinLnBrk="0" hangingPunct="1">
      <a:defRPr sz="2400" kern="1200">
        <a:solidFill>
          <a:schemeClr val="tx1"/>
        </a:solidFill>
        <a:latin typeface="Times New Roman" charset="0"/>
        <a:ea typeface="+mn-ea"/>
        <a:cs typeface="+mn-cs"/>
      </a:defRPr>
    </a:lvl7pPr>
    <a:lvl8pPr marL="3200400" algn="l" defTabSz="457200" rtl="0" eaLnBrk="1" latinLnBrk="0" hangingPunct="1">
      <a:defRPr sz="2400" kern="1200">
        <a:solidFill>
          <a:schemeClr val="tx1"/>
        </a:solidFill>
        <a:latin typeface="Times New Roman" charset="0"/>
        <a:ea typeface="+mn-ea"/>
        <a:cs typeface="+mn-cs"/>
      </a:defRPr>
    </a:lvl8pPr>
    <a:lvl9pPr marL="3657600" algn="l" defTabSz="457200" rtl="0" eaLnBrk="1" latinLnBrk="0" hangingPunct="1">
      <a:defRPr sz="2400" kern="1200">
        <a:solidFill>
          <a:schemeClr val="tx1"/>
        </a:solidFill>
        <a:latin typeface="Times New Roman"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lrMru>
    <a:srgbClr val="20AAE3"/>
    <a:srgbClr val="B6658C"/>
    <a:srgbClr val="A64D79"/>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lastView="sldThumbnailView">
  <p:normalViewPr showOutlineIcons="0">
    <p:restoredLeft sz="14689" autoAdjust="0"/>
    <p:restoredTop sz="68619" autoAdjust="0"/>
  </p:normalViewPr>
  <p:slideViewPr>
    <p:cSldViewPr>
      <p:cViewPr>
        <p:scale>
          <a:sx n="80" d="100"/>
          <a:sy n="80" d="100"/>
        </p:scale>
        <p:origin x="-1488" y="-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64" Type="http://schemas.openxmlformats.org/officeDocument/2006/relationships/slide" Target="slides/slide63.xml"/><Relationship Id="rId60" Type="http://schemas.openxmlformats.org/officeDocument/2006/relationships/slide" Target="slides/slide59.xml"/><Relationship Id="rId70" Type="http://schemas.openxmlformats.org/officeDocument/2006/relationships/slide" Target="slides/slide69.xml"/><Relationship Id="rId94" Type="http://schemas.openxmlformats.org/officeDocument/2006/relationships/slide" Target="slides/slide93.xml"/><Relationship Id="rId7" Type="http://schemas.openxmlformats.org/officeDocument/2006/relationships/slide" Target="slides/slide6.xml"/><Relationship Id="rId74" Type="http://schemas.openxmlformats.org/officeDocument/2006/relationships/slide" Target="slides/slide73.xml"/><Relationship Id="rId102" Type="http://schemas.openxmlformats.org/officeDocument/2006/relationships/slide" Target="slides/slide101.xml"/><Relationship Id="rId25" Type="http://schemas.openxmlformats.org/officeDocument/2006/relationships/slide" Target="slides/slide24.xml"/><Relationship Id="rId106" Type="http://schemas.openxmlformats.org/officeDocument/2006/relationships/printerSettings" Target="printerSettings/printerSettings1.bin"/><Relationship Id="rId96" Type="http://schemas.openxmlformats.org/officeDocument/2006/relationships/slide" Target="slides/slide95.xml"/><Relationship Id="rId10" Type="http://schemas.openxmlformats.org/officeDocument/2006/relationships/slide" Target="slides/slide9.xml"/><Relationship Id="rId50" Type="http://schemas.openxmlformats.org/officeDocument/2006/relationships/slide" Target="slides/slide49.xml"/><Relationship Id="rId17" Type="http://schemas.openxmlformats.org/officeDocument/2006/relationships/slide" Target="slides/slide16.xml"/><Relationship Id="rId107" Type="http://schemas.openxmlformats.org/officeDocument/2006/relationships/presProps" Target="presProps.xml"/><Relationship Id="rId71" Type="http://schemas.openxmlformats.org/officeDocument/2006/relationships/slide" Target="slides/slide70.xml"/><Relationship Id="rId4" Type="http://schemas.openxmlformats.org/officeDocument/2006/relationships/slide" Target="slides/slide3.xml"/><Relationship Id="rId28" Type="http://schemas.openxmlformats.org/officeDocument/2006/relationships/slide" Target="slides/slide27.xml"/><Relationship Id="rId89" Type="http://schemas.openxmlformats.org/officeDocument/2006/relationships/slide" Target="slides/slide88.xml"/><Relationship Id="rId88" Type="http://schemas.openxmlformats.org/officeDocument/2006/relationships/slide" Target="slides/slide87.xml"/><Relationship Id="rId82" Type="http://schemas.openxmlformats.org/officeDocument/2006/relationships/slide" Target="slides/slide81.xml"/><Relationship Id="rId69" Type="http://schemas.openxmlformats.org/officeDocument/2006/relationships/slide" Target="slides/slide68.xml"/><Relationship Id="rId38" Type="http://schemas.openxmlformats.org/officeDocument/2006/relationships/slide" Target="slides/slide37.xml"/><Relationship Id="rId20" Type="http://schemas.openxmlformats.org/officeDocument/2006/relationships/slide" Target="slides/slide19.xml"/><Relationship Id="rId2" Type="http://schemas.openxmlformats.org/officeDocument/2006/relationships/slide" Target="slides/slide1.xml"/><Relationship Id="rId72" Type="http://schemas.openxmlformats.org/officeDocument/2006/relationships/slide" Target="slides/slide71.xml"/><Relationship Id="rId35" Type="http://schemas.openxmlformats.org/officeDocument/2006/relationships/slide" Target="slides/slide34.xml"/><Relationship Id="rId75" Type="http://schemas.openxmlformats.org/officeDocument/2006/relationships/slide" Target="slides/slide74.xml"/><Relationship Id="rId80" Type="http://schemas.openxmlformats.org/officeDocument/2006/relationships/slide" Target="slides/slide79.xml"/><Relationship Id="rId31" Type="http://schemas.openxmlformats.org/officeDocument/2006/relationships/slide" Target="slides/slide30.xml"/><Relationship Id="rId62" Type="http://schemas.openxmlformats.org/officeDocument/2006/relationships/slide" Target="slides/slide61.xml"/><Relationship Id="rId79" Type="http://schemas.openxmlformats.org/officeDocument/2006/relationships/slide" Target="slides/slide78.xml"/><Relationship Id="rId97" Type="http://schemas.openxmlformats.org/officeDocument/2006/relationships/slide" Target="slides/slide96.xml"/><Relationship Id="rId98" Type="http://schemas.openxmlformats.org/officeDocument/2006/relationships/slide" Target="slides/slide97.xml"/><Relationship Id="rId1" Type="http://schemas.openxmlformats.org/officeDocument/2006/relationships/slideMaster" Target="slideMasters/slideMaster1.xml"/><Relationship Id="rId24" Type="http://schemas.openxmlformats.org/officeDocument/2006/relationships/slide" Target="slides/slide23.xml"/><Relationship Id="rId47" Type="http://schemas.openxmlformats.org/officeDocument/2006/relationships/slide" Target="slides/slide46.xml"/><Relationship Id="rId56" Type="http://schemas.openxmlformats.org/officeDocument/2006/relationships/slide" Target="slides/slide55.xml"/><Relationship Id="rId48" Type="http://schemas.openxmlformats.org/officeDocument/2006/relationships/slide" Target="slides/slide47.xml"/><Relationship Id="rId32" Type="http://schemas.openxmlformats.org/officeDocument/2006/relationships/slide" Target="slides/slide31.xml"/><Relationship Id="rId13" Type="http://schemas.openxmlformats.org/officeDocument/2006/relationships/slide" Target="slides/slide12.xml"/><Relationship Id="rId52" Type="http://schemas.openxmlformats.org/officeDocument/2006/relationships/slide" Target="slides/slide51.xml"/><Relationship Id="rId54" Type="http://schemas.openxmlformats.org/officeDocument/2006/relationships/slide" Target="slides/slide53.xml"/><Relationship Id="rId101" Type="http://schemas.openxmlformats.org/officeDocument/2006/relationships/slide" Target="slides/slide100.xml"/><Relationship Id="rId23" Type="http://schemas.openxmlformats.org/officeDocument/2006/relationships/slide" Target="slides/slide22.xml"/><Relationship Id="rId61" Type="http://schemas.openxmlformats.org/officeDocument/2006/relationships/slide" Target="slides/slide60.xml"/><Relationship Id="rId53" Type="http://schemas.openxmlformats.org/officeDocument/2006/relationships/slide" Target="slides/slide52.xml"/><Relationship Id="rId84" Type="http://schemas.openxmlformats.org/officeDocument/2006/relationships/slide" Target="slides/slide83.xml"/><Relationship Id="rId30" Type="http://schemas.openxmlformats.org/officeDocument/2006/relationships/slide" Target="slides/slide29.xml"/><Relationship Id="rId29" Type="http://schemas.openxmlformats.org/officeDocument/2006/relationships/slide" Target="slides/slide28.xml"/><Relationship Id="rId83" Type="http://schemas.openxmlformats.org/officeDocument/2006/relationships/slide" Target="slides/slide82.xml"/><Relationship Id="rId41" Type="http://schemas.openxmlformats.org/officeDocument/2006/relationships/slide" Target="slides/slide40.xml"/><Relationship Id="rId5" Type="http://schemas.openxmlformats.org/officeDocument/2006/relationships/slide" Target="slides/slide4.xml"/><Relationship Id="rId22" Type="http://schemas.openxmlformats.org/officeDocument/2006/relationships/slide" Target="slides/slide21.xml"/><Relationship Id="rId95" Type="http://schemas.openxmlformats.org/officeDocument/2006/relationships/slide" Target="slides/slide94.xml"/><Relationship Id="rId39" Type="http://schemas.openxmlformats.org/officeDocument/2006/relationships/slide" Target="slides/slide38.xml"/><Relationship Id="rId43" Type="http://schemas.openxmlformats.org/officeDocument/2006/relationships/slide" Target="slides/slide42.xml"/><Relationship Id="rId104" Type="http://schemas.openxmlformats.org/officeDocument/2006/relationships/slide" Target="slides/slide103.xml"/><Relationship Id="rId90" Type="http://schemas.openxmlformats.org/officeDocument/2006/relationships/slide" Target="slides/slide89.xml"/><Relationship Id="rId77" Type="http://schemas.openxmlformats.org/officeDocument/2006/relationships/slide" Target="slides/slide76.xml"/><Relationship Id="rId63" Type="http://schemas.openxmlformats.org/officeDocument/2006/relationships/slide" Target="slides/slide62.xml"/><Relationship Id="rId85" Type="http://schemas.openxmlformats.org/officeDocument/2006/relationships/slide" Target="slides/slide84.xml"/><Relationship Id="rId105" Type="http://schemas.openxmlformats.org/officeDocument/2006/relationships/notesMaster" Target="notesMasters/notesMaster1.xml"/><Relationship Id="rId9" Type="http://schemas.openxmlformats.org/officeDocument/2006/relationships/slide" Target="slides/slide8.xml"/><Relationship Id="rId18" Type="http://schemas.openxmlformats.org/officeDocument/2006/relationships/slide" Target="slides/slide17.xml"/><Relationship Id="rId27" Type="http://schemas.openxmlformats.org/officeDocument/2006/relationships/slide" Target="slides/slide26.xml"/><Relationship Id="rId99" Type="http://schemas.openxmlformats.org/officeDocument/2006/relationships/slide" Target="slides/slide98.xml"/><Relationship Id="rId14" Type="http://schemas.openxmlformats.org/officeDocument/2006/relationships/slide" Target="slides/slide13.xml"/><Relationship Id="rId103" Type="http://schemas.openxmlformats.org/officeDocument/2006/relationships/slide" Target="slides/slide102.xml"/><Relationship Id="rId92" Type="http://schemas.openxmlformats.org/officeDocument/2006/relationships/slide" Target="slides/slide91.xml"/><Relationship Id="rId45" Type="http://schemas.openxmlformats.org/officeDocument/2006/relationships/slide" Target="slides/slide44.xml"/><Relationship Id="rId58" Type="http://schemas.openxmlformats.org/officeDocument/2006/relationships/slide" Target="slides/slide57.xml"/><Relationship Id="rId42" Type="http://schemas.openxmlformats.org/officeDocument/2006/relationships/slide" Target="slides/slide41.xml"/><Relationship Id="rId73" Type="http://schemas.openxmlformats.org/officeDocument/2006/relationships/slide" Target="slides/slide72.xml"/><Relationship Id="rId87" Type="http://schemas.openxmlformats.org/officeDocument/2006/relationships/slide" Target="slides/slide86.xml"/><Relationship Id="rId6" Type="http://schemas.openxmlformats.org/officeDocument/2006/relationships/slide" Target="slides/slide5.xml"/><Relationship Id="rId49" Type="http://schemas.openxmlformats.org/officeDocument/2006/relationships/slide" Target="slides/slide48.xml"/><Relationship Id="rId44" Type="http://schemas.openxmlformats.org/officeDocument/2006/relationships/slide" Target="slides/slide43.xml"/><Relationship Id="rId19" Type="http://schemas.openxmlformats.org/officeDocument/2006/relationships/slide" Target="slides/slide18.xml"/><Relationship Id="rId57" Type="http://schemas.openxmlformats.org/officeDocument/2006/relationships/slide" Target="slides/slide56.xml"/><Relationship Id="rId109" Type="http://schemas.openxmlformats.org/officeDocument/2006/relationships/theme" Target="theme/theme1.xml"/><Relationship Id="rId46" Type="http://schemas.openxmlformats.org/officeDocument/2006/relationships/slide" Target="slides/slide45.xml"/><Relationship Id="rId86" Type="http://schemas.openxmlformats.org/officeDocument/2006/relationships/slide" Target="slides/slide85.xml"/><Relationship Id="rId59" Type="http://schemas.openxmlformats.org/officeDocument/2006/relationships/slide" Target="slides/slide58.xml"/><Relationship Id="rId51" Type="http://schemas.openxmlformats.org/officeDocument/2006/relationships/slide" Target="slides/slide50.xml"/><Relationship Id="rId66" Type="http://schemas.openxmlformats.org/officeDocument/2006/relationships/slide" Target="slides/slide65.xml"/><Relationship Id="rId55" Type="http://schemas.openxmlformats.org/officeDocument/2006/relationships/slide" Target="slides/slide54.xml"/><Relationship Id="rId34" Type="http://schemas.openxmlformats.org/officeDocument/2006/relationships/slide" Target="slides/slide33.xml"/><Relationship Id="rId81" Type="http://schemas.openxmlformats.org/officeDocument/2006/relationships/slide" Target="slides/slide80.xml"/><Relationship Id="rId40" Type="http://schemas.openxmlformats.org/officeDocument/2006/relationships/slide" Target="slides/slide39.xml"/><Relationship Id="rId36" Type="http://schemas.openxmlformats.org/officeDocument/2006/relationships/slide" Target="slides/slide35.xml"/><Relationship Id="rId76" Type="http://schemas.openxmlformats.org/officeDocument/2006/relationships/slide" Target="slides/slide75.xml"/><Relationship Id="rId8" Type="http://schemas.openxmlformats.org/officeDocument/2006/relationships/slide" Target="slides/slide7.xml"/><Relationship Id="rId65" Type="http://schemas.openxmlformats.org/officeDocument/2006/relationships/slide" Target="slides/slide64.xml"/><Relationship Id="rId67" Type="http://schemas.openxmlformats.org/officeDocument/2006/relationships/slide" Target="slides/slide66.xml"/><Relationship Id="rId37" Type="http://schemas.openxmlformats.org/officeDocument/2006/relationships/slide" Target="slides/slide36.xml"/><Relationship Id="rId110" Type="http://schemas.openxmlformats.org/officeDocument/2006/relationships/tableStyles" Target="tableStyles.xml"/><Relationship Id="rId12" Type="http://schemas.openxmlformats.org/officeDocument/2006/relationships/slide" Target="slides/slide11.xml"/><Relationship Id="rId108" Type="http://schemas.openxmlformats.org/officeDocument/2006/relationships/viewProps" Target="viewProps.xml"/><Relationship Id="rId3" Type="http://schemas.openxmlformats.org/officeDocument/2006/relationships/slide" Target="slides/slide2.xml"/><Relationship Id="rId26" Type="http://schemas.openxmlformats.org/officeDocument/2006/relationships/slide" Target="slides/slide25.xml"/><Relationship Id="rId100" Type="http://schemas.openxmlformats.org/officeDocument/2006/relationships/slide" Target="slides/slide99.xml"/><Relationship Id="rId11" Type="http://schemas.openxmlformats.org/officeDocument/2006/relationships/slide" Target="slides/slide10.xml"/><Relationship Id="rId68" Type="http://schemas.openxmlformats.org/officeDocument/2006/relationships/slide" Target="slides/slide67.xml"/><Relationship Id="rId16" Type="http://schemas.openxmlformats.org/officeDocument/2006/relationships/slide" Target="slides/slide15.xml"/><Relationship Id="rId33" Type="http://schemas.openxmlformats.org/officeDocument/2006/relationships/slide" Target="slides/slide32.xml"/><Relationship Id="rId91" Type="http://schemas.openxmlformats.org/officeDocument/2006/relationships/slide" Target="slides/slide90.xml"/><Relationship Id="rId93" Type="http://schemas.openxmlformats.org/officeDocument/2006/relationships/slide" Target="slides/slide92.xml"/><Relationship Id="rId78" Type="http://schemas.openxmlformats.org/officeDocument/2006/relationships/slide" Target="slides/slide77.xml"/><Relationship Id="rId15" Type="http://schemas.openxmlformats.org/officeDocument/2006/relationships/slide" Target="slides/slide14.xml"/><Relationship Id="rId21" Type="http://schemas.openxmlformats.org/officeDocument/2006/relationships/slide" Target="slides/slide2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chemeClr val="bg1"/>
        </a:solidFill>
        <a:effectLst/>
      </p:bgPr>
    </p:bg>
    <p:spTree>
      <p:nvGrpSpPr>
        <p:cNvPr id="1" name=""/>
        <p:cNvGrpSpPr/>
        <p:nvPr/>
      </p:nvGrpSpPr>
      <p:grpSpPr>
        <a:xfrm>
          <a:off x="0" y="0"/>
          <a:ext cx="0" cy="0"/>
          <a:chOff x="0" y="0"/>
          <a:chExt cx="0" cy="0"/>
        </a:xfrm>
      </p:grpSpPr>
      <p:sp>
        <p:nvSpPr>
          <p:cNvPr id="5121" name="Rectangle 1"/>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pPr>
              <a:defRPr/>
            </a:pPr>
            <a:endParaRPr lang="en-US"/>
          </a:p>
        </p:txBody>
      </p:sp>
      <p:sp>
        <p:nvSpPr>
          <p:cNvPr id="5122" name="Rectangle 2"/>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pPr>
              <a:defRPr/>
            </a:pPr>
            <a:endParaRPr lang="en-US"/>
          </a:p>
        </p:txBody>
      </p:sp>
      <p:sp>
        <p:nvSpPr>
          <p:cNvPr id="13316" name="Rectangle 3"/>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5124" name="Rectangle 4"/>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125" name="Rectangle 5"/>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pPr>
              <a:defRPr/>
            </a:pPr>
            <a:endParaRPr lang="en-US"/>
          </a:p>
        </p:txBody>
      </p:sp>
      <p:sp>
        <p:nvSpPr>
          <p:cNvPr id="5126" name="Rectangle 6"/>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pPr>
              <a:defRPr/>
            </a:pPr>
            <a:fld id="{D0B4B555-3047-3945-B297-561EF0BD9F71}" type="slidenum">
              <a:rPr lang="en-US"/>
              <a:pPr>
                <a:defRPr/>
              </a:pPr>
              <a:t>‹#›</a:t>
            </a:fld>
            <a:endParaRPr 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charset="0"/>
        <a:ea typeface="ＭＳ Ｐゴシック" charset="-128"/>
        <a:cs typeface="ＭＳ Ｐゴシック" charset="-128"/>
      </a:defRPr>
    </a:lvl1pPr>
    <a:lvl2pPr marL="457200" algn="l" rtl="0" eaLnBrk="0" fontAlgn="base" hangingPunct="0">
      <a:spcBef>
        <a:spcPct val="30000"/>
      </a:spcBef>
      <a:spcAft>
        <a:spcPct val="0"/>
      </a:spcAft>
      <a:defRPr sz="1200" kern="1200">
        <a:solidFill>
          <a:schemeClr val="tx1"/>
        </a:solidFill>
        <a:latin typeface="Times New Roman" charset="0"/>
        <a:ea typeface="ＭＳ Ｐゴシック" charset="-128"/>
        <a:cs typeface="+mn-cs"/>
      </a:defRPr>
    </a:lvl2pPr>
    <a:lvl3pPr marL="914400" algn="l" rtl="0" eaLnBrk="0" fontAlgn="base" hangingPunct="0">
      <a:spcBef>
        <a:spcPct val="30000"/>
      </a:spcBef>
      <a:spcAft>
        <a:spcPct val="0"/>
      </a:spcAft>
      <a:defRPr sz="1200" kern="1200">
        <a:solidFill>
          <a:schemeClr val="tx1"/>
        </a:solidFill>
        <a:latin typeface="Times New Roman" charset="0"/>
        <a:ea typeface="ＭＳ Ｐゴシック" charset="-128"/>
        <a:cs typeface="+mn-cs"/>
      </a:defRPr>
    </a:lvl3pPr>
    <a:lvl4pPr marL="1371600" algn="l" rtl="0" eaLnBrk="0" fontAlgn="base" hangingPunct="0">
      <a:spcBef>
        <a:spcPct val="30000"/>
      </a:spcBef>
      <a:spcAft>
        <a:spcPct val="0"/>
      </a:spcAft>
      <a:defRPr sz="1200" kern="1200">
        <a:solidFill>
          <a:schemeClr val="tx1"/>
        </a:solidFill>
        <a:latin typeface="Times New Roman" charset="0"/>
        <a:ea typeface="ＭＳ Ｐゴシック" charset="-128"/>
        <a:cs typeface="+mn-cs"/>
      </a:defRPr>
    </a:lvl4pPr>
    <a:lvl5pPr marL="1828800" algn="l" rtl="0" eaLnBrk="0" fontAlgn="base" hangingPunct="0">
      <a:spcBef>
        <a:spcPct val="30000"/>
      </a:spcBef>
      <a:spcAft>
        <a:spcPct val="0"/>
      </a:spcAft>
      <a:defRPr sz="1200" kern="1200">
        <a:solidFill>
          <a:schemeClr val="tx1"/>
        </a:solidFill>
        <a:latin typeface="Times New Roman" charset="0"/>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‘GIVING IT AWAY’ NOT ‘NO PAY’</a:t>
            </a:r>
          </a:p>
          <a:p>
            <a:endParaRPr lang="en-US" dirty="0" smtClean="0"/>
          </a:p>
          <a:p>
            <a:r>
              <a:rPr lang="en-US" dirty="0" smtClean="0"/>
              <a:t>Hello. I’m Elliott Bledsoe, a</a:t>
            </a:r>
            <a:r>
              <a:rPr lang="en-US" baseline="0" dirty="0" smtClean="0"/>
              <a:t> Project Officer with Creative Commons Australia and Research Assistant with the ARC Centre of Excellence for Creative Industries and Innovation.</a:t>
            </a:r>
            <a:endParaRPr lang="en-US" dirty="0"/>
          </a:p>
        </p:txBody>
      </p:sp>
      <p:sp>
        <p:nvSpPr>
          <p:cNvPr id="4" name="Slide Number Placeholder 3"/>
          <p:cNvSpPr>
            <a:spLocks noGrp="1"/>
          </p:cNvSpPr>
          <p:nvPr>
            <p:ph type="sldNum" sz="quarter" idx="10"/>
          </p:nvPr>
        </p:nvSpPr>
        <p:spPr/>
        <p:txBody>
          <a:bodyPr/>
          <a:lstStyle/>
          <a:p>
            <a:pPr>
              <a:defRPr/>
            </a:pPr>
            <a:fld id="{D0B4B555-3047-3945-B297-561EF0BD9F71}" type="slidenum">
              <a:rPr lang="en-US" smtClean="0"/>
              <a:pPr>
                <a:defRPr/>
              </a:pPr>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8434" name="Rectangle 6"/>
          <p:cNvSpPr>
            <a:spLocks noGrp="1" noChangeArrowheads="1"/>
          </p:cNvSpPr>
          <p:nvPr>
            <p:ph type="sldNum" sz="quarter" idx="5"/>
          </p:nvPr>
        </p:nvSpPr>
        <p:spPr>
          <a:noFill/>
        </p:spPr>
        <p:txBody>
          <a:bodyPr/>
          <a:lstStyle/>
          <a:p>
            <a:fld id="{C2EF35F7-13E0-CF48-84CA-5ADF5082F0FF}" type="slidenum">
              <a:rPr lang="en-US"/>
              <a:pPr/>
              <a:t>10</a:t>
            </a:fld>
            <a:endParaRPr lang="en-US"/>
          </a:p>
        </p:txBody>
      </p:sp>
      <p:sp>
        <p:nvSpPr>
          <p:cNvPr id="18435" name="Rectangle 1"/>
          <p:cNvSpPr>
            <a:spLocks noGrp="1" noRot="1" noChangeAspect="1" noChangeArrowheads="1"/>
          </p:cNvSpPr>
          <p:nvPr>
            <p:ph type="sldImg"/>
          </p:nvPr>
        </p:nvSpPr>
        <p:spPr>
          <a:ln/>
        </p:spPr>
      </p:sp>
      <p:sp>
        <p:nvSpPr>
          <p:cNvPr id="18436" name="Rectangle 2"/>
          <p:cNvSpPr>
            <a:spLocks noGrp="1" noChangeArrowheads="1"/>
          </p:cNvSpPr>
          <p:nvPr>
            <p:ph type="body" idx="1"/>
          </p:nvPr>
        </p:nvSpPr>
        <p:spPr>
          <a:noFill/>
          <a:ln/>
        </p:spPr>
        <p:txBody>
          <a:bodyPr lIns="0" tIns="0" rIns="0" bIns="0"/>
          <a:lstStyle/>
          <a:p>
            <a:pPr eaLnBrk="1" hangingPunct="1">
              <a:lnSpc>
                <a:spcPct val="95000"/>
              </a:lnSpc>
              <a:spcBef>
                <a:spcPct val="0"/>
              </a:spcBef>
            </a:pPr>
            <a:r>
              <a:rPr lang="en-US" sz="1200" b="1" dirty="0" smtClean="0">
                <a:solidFill>
                  <a:srgbClr val="000000"/>
                </a:solidFill>
                <a:latin typeface="Arial" charset="0"/>
              </a:rPr>
              <a:t>LITERATURE – ADUKI PRESS – STICK</a:t>
            </a:r>
            <a:r>
              <a:rPr lang="en-US" sz="1200" b="1" baseline="0" dirty="0" smtClean="0">
                <a:solidFill>
                  <a:srgbClr val="000000"/>
                </a:solidFill>
                <a:latin typeface="Arial" charset="0"/>
              </a:rPr>
              <a:t> THIS IN YOUR MEMORY HOLE</a:t>
            </a:r>
            <a:endParaRPr lang="en-US" dirty="0" smtClean="0"/>
          </a:p>
          <a:p>
            <a:pPr eaLnBrk="1" hangingPunct="1">
              <a:lnSpc>
                <a:spcPct val="95000"/>
              </a:lnSpc>
              <a:spcBef>
                <a:spcPct val="0"/>
              </a:spcBef>
            </a:pPr>
            <a:r>
              <a:rPr lang="en-US" sz="1200" dirty="0" smtClean="0">
                <a:solidFill>
                  <a:srgbClr val="000000"/>
                </a:solidFill>
                <a:latin typeface="Arial" charset="0"/>
              </a:rPr>
              <a:t>     - available under a </a:t>
            </a:r>
            <a:r>
              <a:rPr lang="en-US" sz="1200" dirty="0" smtClean="0"/>
              <a:t>Creative Commons Attribution-Noncommercial 2.5 Australia </a:t>
            </a:r>
            <a:r>
              <a:rPr lang="en-US" sz="1200" dirty="0" err="1" smtClean="0"/>
              <a:t>licence</a:t>
            </a:r>
            <a:endParaRPr lang="en-US" sz="1200" baseline="0" dirty="0" smtClean="0">
              <a:solidFill>
                <a:srgbClr val="000000"/>
              </a:solidFill>
              <a:latin typeface="Arial" charset="0"/>
            </a:endParaRPr>
          </a:p>
          <a:p>
            <a:pPr eaLnBrk="1" hangingPunct="1">
              <a:lnSpc>
                <a:spcPct val="95000"/>
              </a:lnSpc>
              <a:spcBef>
                <a:spcPct val="0"/>
              </a:spcBef>
            </a:pPr>
            <a:r>
              <a:rPr lang="en-US" sz="1200" baseline="0" dirty="0" smtClean="0">
                <a:solidFill>
                  <a:srgbClr val="000000"/>
                </a:solidFill>
                <a:latin typeface="Arial" charset="0"/>
              </a:rPr>
              <a:t>     - Emily Clark quote</a:t>
            </a:r>
            <a:endParaRPr lang="en-US" sz="1200" dirty="0" smtClean="0">
              <a:solidFill>
                <a:srgbClr val="000000"/>
              </a:solidFill>
              <a:latin typeface="Arial" charset="0"/>
            </a:endParaRPr>
          </a:p>
          <a:p>
            <a:pPr eaLnBrk="1" hangingPunct="1">
              <a:lnSpc>
                <a:spcPct val="95000"/>
              </a:lnSpc>
              <a:spcBef>
                <a:spcPct val="0"/>
              </a:spcBef>
            </a:pPr>
            <a:endParaRPr lang="en-US" sz="1200" dirty="0" smtClean="0">
              <a:solidFill>
                <a:srgbClr val="000000"/>
              </a:solidFill>
              <a:latin typeface="Arial" charset="0"/>
            </a:endParaRPr>
          </a:p>
          <a:p>
            <a:pPr eaLnBrk="1" hangingPunct="1">
              <a:lnSpc>
                <a:spcPct val="95000"/>
              </a:lnSpc>
              <a:spcBef>
                <a:spcPct val="0"/>
              </a:spcBef>
            </a:pPr>
            <a:endParaRPr lang="en-US" sz="1200" dirty="0" smtClean="0">
              <a:solidFill>
                <a:srgbClr val="000000"/>
              </a:solidFill>
              <a:latin typeface="Arial" charset="0"/>
            </a:endParaRPr>
          </a:p>
          <a:p>
            <a:pPr eaLnBrk="1" hangingPunct="1"/>
            <a:r>
              <a:rPr lang="en-US" sz="1200" dirty="0" smtClean="0"/>
              <a:t>Creative Commons Attribution-Noncommercial 2.5 Australia </a:t>
            </a:r>
            <a:r>
              <a:rPr lang="en-US" sz="1200" dirty="0" err="1" smtClean="0"/>
              <a:t>licence</a:t>
            </a:r>
            <a:r>
              <a:rPr lang="en-US" sz="1200" dirty="0" smtClean="0"/>
              <a:t>. </a:t>
            </a:r>
            <a:r>
              <a:rPr lang="en-US" sz="1200" i="0" baseline="0" dirty="0" smtClean="0"/>
              <a:t>As </a:t>
            </a:r>
            <a:r>
              <a:rPr lang="en-US" sz="1200" i="0" baseline="0" dirty="0" err="1" smtClean="0"/>
              <a:t>Aduki’s</a:t>
            </a:r>
            <a:r>
              <a:rPr lang="en-US" sz="1200" i="0" baseline="0" dirty="0" smtClean="0"/>
              <a:t> manager Emily Clark, explained:</a:t>
            </a:r>
          </a:p>
          <a:p>
            <a:pPr eaLnBrk="1" hangingPunct="1"/>
            <a:endParaRPr lang="en-US" sz="1200" i="0" baseline="0" dirty="0" smtClean="0"/>
          </a:p>
          <a:p>
            <a:pPr lvl="2" eaLnBrk="1" hangingPunct="1"/>
            <a:r>
              <a:rPr lang="en-US" sz="1200" kern="1200" dirty="0" smtClean="0">
                <a:solidFill>
                  <a:schemeClr val="tx1"/>
                </a:solidFill>
                <a:latin typeface="Times New Roman" charset="0"/>
                <a:ea typeface="ＭＳ Ｐゴシック" charset="-128"/>
                <a:cs typeface="+mn-cs"/>
              </a:rPr>
              <a:t>‘We really like the idea of giving people easy access and the right to use the work without seeking our permission as the book has an important</a:t>
            </a:r>
            <a:br>
              <a:rPr lang="en-US" sz="1200" kern="1200" dirty="0" smtClean="0">
                <a:solidFill>
                  <a:schemeClr val="tx1"/>
                </a:solidFill>
                <a:latin typeface="Times New Roman" charset="0"/>
                <a:ea typeface="ＭＳ Ｐゴシック" charset="-128"/>
                <a:cs typeface="+mn-cs"/>
              </a:rPr>
            </a:br>
            <a:r>
              <a:rPr lang="en-US" sz="1200" kern="1200" dirty="0" smtClean="0">
                <a:solidFill>
                  <a:schemeClr val="tx1"/>
                </a:solidFill>
                <a:latin typeface="Times New Roman" charset="0"/>
                <a:ea typeface="ＭＳ Ｐゴシック" charset="-128"/>
                <a:cs typeface="+mn-cs"/>
              </a:rPr>
              <a:t>message that needs to be shared.’ </a:t>
            </a:r>
            <a:endParaRPr lang="en-US" sz="1200" i="0" baseline="0" dirty="0" smtClean="0"/>
          </a:p>
          <a:p>
            <a:pPr eaLnBrk="1" hangingPunct="1"/>
            <a:endParaRPr lang="en-US" sz="1200" i="0" baseline="0" dirty="0" smtClean="0"/>
          </a:p>
          <a:p>
            <a:pPr eaLnBrk="1" hangingPunct="1"/>
            <a:r>
              <a:rPr lang="en-US" sz="1200" i="0" baseline="0" dirty="0" smtClean="0"/>
              <a:t>She went on to say:</a:t>
            </a:r>
            <a:endParaRPr lang="en-US" sz="1200" dirty="0" smtClean="0"/>
          </a:p>
          <a:p>
            <a:pPr eaLnBrk="1" hangingPunct="1"/>
            <a:endParaRPr lang="en-US" sz="1200" i="0" baseline="0" dirty="0" smtClean="0"/>
          </a:p>
          <a:p>
            <a:pPr lvl="2" eaLnBrk="1" hangingPunct="1"/>
            <a:r>
              <a:rPr lang="en-US" sz="1200" kern="1200" dirty="0" smtClean="0">
                <a:solidFill>
                  <a:schemeClr val="tx1"/>
                </a:solidFill>
                <a:latin typeface="Times New Roman" charset="0"/>
                <a:ea typeface="ＭＳ Ｐゴシック" charset="-128"/>
                <a:cs typeface="+mn-cs"/>
              </a:rPr>
              <a:t>‘The content of the book, I feel, is really important and needs to be shared. The author and I did not want to limit access to the book to those who could afford a print copy. We also hoped the work would be shared and reference and wanted the audience to know that they were able to do that without contacting us.’ </a:t>
            </a:r>
            <a:endParaRPr lang="en-US" sz="1200" i="0" baseline="0" dirty="0" smtClean="0"/>
          </a:p>
          <a:p>
            <a:pPr eaLnBrk="1" hangingPunct="1"/>
            <a:endParaRPr lang="en-US" sz="1200" dirty="0" smtClean="0"/>
          </a:p>
          <a:p>
            <a:pPr eaLnBrk="1" hangingPunct="1"/>
            <a:r>
              <a:rPr lang="en-US" sz="1200" dirty="0" smtClean="0"/>
              <a:t>In</a:t>
            </a:r>
            <a:r>
              <a:rPr lang="en-US" sz="1200" baseline="0" dirty="0" smtClean="0"/>
              <a:t> April this year </a:t>
            </a:r>
            <a:r>
              <a:rPr lang="en-US" sz="1200" dirty="0" smtClean="0"/>
              <a:t>the book had</a:t>
            </a:r>
            <a:r>
              <a:rPr lang="en-US" sz="1200" baseline="0" dirty="0" smtClean="0"/>
              <a:t> been</a:t>
            </a:r>
            <a:endParaRPr lang="en-US" sz="1200" dirty="0" smtClean="0"/>
          </a:p>
          <a:p>
            <a:pPr eaLnBrk="1" hangingPunct="1"/>
            <a:endParaRPr lang="en-US" sz="1200" dirty="0" smtClean="0"/>
          </a:p>
          <a:p>
            <a:pPr eaLnBrk="1" hangingPunct="1"/>
            <a:endParaRPr lang="en-US" sz="1200" dirty="0" smtClean="0"/>
          </a:p>
          <a:p>
            <a:pPr eaLnBrk="1" hangingPunct="1"/>
            <a:endParaRPr lang="en-US" sz="1200" dirty="0" smtClean="0"/>
          </a:p>
          <a:p>
            <a:pPr eaLnBrk="1" hangingPunct="1"/>
            <a:r>
              <a:rPr lang="en-US" sz="1200" dirty="0" smtClean="0"/>
              <a:t>Cover: </a:t>
            </a:r>
            <a:r>
              <a:rPr lang="en-US" sz="1200" i="1" dirty="0" smtClean="0"/>
              <a:t>Stick this in your memory hole </a:t>
            </a:r>
            <a:r>
              <a:rPr lang="en-US" sz="1200" dirty="0" smtClean="0"/>
              <a:t>by Tristan Clark, http://www.aduki.net.au/component/page,shop.product_details/flypage,shop.flypage/product_id,30/category_id,7/manufacturer_id,0/option,com_virtuemart/Itemid,35/vmcchk,1/. Available under a Creative Commons Attribution-Noncommercial 2.5 Australia </a:t>
            </a:r>
            <a:r>
              <a:rPr lang="en-US" sz="1200" dirty="0" err="1" smtClean="0"/>
              <a:t>licence</a:t>
            </a:r>
            <a:r>
              <a:rPr lang="en-US" sz="1200" dirty="0" smtClean="0"/>
              <a:t>. Full terms available at http://creativecommons.org/licenses/by/2.0</a:t>
            </a:r>
            <a:endParaRPr lang="en-US" sz="1200" kern="1200" dirty="0" smtClean="0">
              <a:solidFill>
                <a:schemeClr val="tx1"/>
              </a:solidFill>
              <a:latin typeface="Times New Roman" charset="0"/>
              <a:ea typeface="ＭＳ Ｐゴシック" charset="-128"/>
              <a:cs typeface="ＭＳ Ｐゴシック" charset="-128"/>
            </a:endParaRPr>
          </a:p>
          <a:p>
            <a:pPr eaLnBrk="1" hangingPunct="1"/>
            <a:endParaRPr lang="en-US" sz="1200" kern="1200" dirty="0" smtClean="0">
              <a:solidFill>
                <a:schemeClr val="tx1"/>
              </a:solidFill>
              <a:latin typeface="Times New Roman" charset="0"/>
              <a:ea typeface="ＭＳ Ｐゴシック" charset="-128"/>
              <a:cs typeface="ＭＳ Ｐゴシック" charset="-128"/>
            </a:endParaRPr>
          </a:p>
          <a:p>
            <a:pPr marL="0" marR="0" indent="0" algn="l" defTabSz="914400" rtl="0" eaLnBrk="1" fontAlgn="base" latinLnBrk="0" hangingPunct="1">
              <a:lnSpc>
                <a:spcPct val="100000"/>
              </a:lnSpc>
              <a:spcBef>
                <a:spcPct val="30000"/>
              </a:spcBef>
              <a:spcAft>
                <a:spcPct val="0"/>
              </a:spcAft>
              <a:buClrTx/>
              <a:buSzTx/>
              <a:buFontTx/>
              <a:buNone/>
              <a:tabLst/>
              <a:defRPr/>
            </a:pPr>
            <a:r>
              <a:rPr lang="en-US" sz="1200" dirty="0" smtClean="0"/>
              <a:t>Icons:</a:t>
            </a:r>
            <a:r>
              <a:rPr lang="en-US" sz="1200" baseline="0" dirty="0" smtClean="0"/>
              <a:t> The </a:t>
            </a:r>
            <a:r>
              <a:rPr lang="en-US" sz="1200" i="1" baseline="0" dirty="0" smtClean="0"/>
              <a:t>Pink CC icon </a:t>
            </a:r>
            <a:r>
              <a:rPr lang="en-US" sz="1200" i="0" baseline="0" dirty="0" smtClean="0"/>
              <a:t>is a derivative work of the </a:t>
            </a:r>
            <a:r>
              <a:rPr lang="en-US" sz="1200" i="1" baseline="0" dirty="0" smtClean="0"/>
              <a:t>CC </a:t>
            </a:r>
            <a:r>
              <a:rPr lang="en-US" sz="1200" i="0" baseline="0" dirty="0" smtClean="0"/>
              <a:t>logo by Creative Commons Corporation. </a:t>
            </a:r>
            <a:r>
              <a:rPr lang="en-US" sz="1200" baseline="0" dirty="0" smtClean="0"/>
              <a:t>The </a:t>
            </a:r>
            <a:r>
              <a:rPr lang="en-US" sz="1200" i="1" baseline="0" dirty="0" smtClean="0"/>
              <a:t>Pink Attribution icon</a:t>
            </a:r>
            <a:r>
              <a:rPr lang="en-US" sz="1200" i="0" baseline="0" dirty="0" smtClean="0"/>
              <a:t> and</a:t>
            </a:r>
            <a:r>
              <a:rPr lang="en-US" sz="1200" baseline="0" dirty="0" smtClean="0"/>
              <a:t> </a:t>
            </a:r>
            <a:r>
              <a:rPr lang="en-US" sz="1200" i="0" baseline="0" dirty="0" smtClean="0"/>
              <a:t>the </a:t>
            </a:r>
            <a:r>
              <a:rPr lang="en-US" sz="1200" i="1" baseline="0" dirty="0" smtClean="0"/>
              <a:t>Pink Noncommercial icon</a:t>
            </a:r>
            <a:r>
              <a:rPr lang="en-US" sz="1200" baseline="0" dirty="0" smtClean="0"/>
              <a:t> are derivative works of </a:t>
            </a:r>
            <a:r>
              <a:rPr lang="en-US" sz="1200" i="0" baseline="0" dirty="0" smtClean="0"/>
              <a:t>the </a:t>
            </a:r>
            <a:r>
              <a:rPr lang="en-US" sz="1200" i="1" baseline="0" dirty="0" smtClean="0"/>
              <a:t>Attribution</a:t>
            </a:r>
            <a:r>
              <a:rPr lang="en-US" sz="1200" i="0" baseline="0" dirty="0" smtClean="0"/>
              <a:t> element icon and the</a:t>
            </a:r>
            <a:r>
              <a:rPr lang="en-US" sz="1200" baseline="0" dirty="0" smtClean="0"/>
              <a:t> </a:t>
            </a:r>
            <a:r>
              <a:rPr lang="en-US" sz="1200" i="1" baseline="0" dirty="0" smtClean="0"/>
              <a:t>Noncommercial </a:t>
            </a:r>
            <a:r>
              <a:rPr lang="en-US" sz="1200" i="0" baseline="0" dirty="0" smtClean="0"/>
              <a:t>element icon by</a:t>
            </a:r>
            <a:r>
              <a:rPr lang="en-US" sz="1200" baseline="0" dirty="0" smtClean="0"/>
              <a:t> </a:t>
            </a:r>
            <a:r>
              <a:rPr lang="en-US" sz="1200" kern="1200" dirty="0" smtClean="0">
                <a:solidFill>
                  <a:schemeClr val="tx1"/>
                </a:solidFill>
                <a:latin typeface="Times New Roman" charset="0"/>
                <a:ea typeface="ＭＳ Ｐゴシック" charset="-128"/>
                <a:cs typeface="ＭＳ Ｐゴシック" charset="-128"/>
              </a:rPr>
              <a:t>Creative Commons Corporation. The original logo and element icons are available under a Creative Commons Attribution 3.0 </a:t>
            </a:r>
            <a:r>
              <a:rPr lang="en-US" sz="1200" kern="1200" dirty="0" err="1" smtClean="0">
                <a:solidFill>
                  <a:schemeClr val="tx1"/>
                </a:solidFill>
                <a:latin typeface="Times New Roman" charset="0"/>
                <a:ea typeface="ＭＳ Ｐゴシック" charset="-128"/>
                <a:cs typeface="ＭＳ Ｐゴシック" charset="-128"/>
              </a:rPr>
              <a:t>Unported</a:t>
            </a:r>
            <a:r>
              <a:rPr lang="en-US" sz="1200" kern="1200" dirty="0" smtClean="0">
                <a:solidFill>
                  <a:schemeClr val="tx1"/>
                </a:solidFill>
                <a:latin typeface="Times New Roman" charset="0"/>
                <a:ea typeface="ＭＳ Ｐゴシック" charset="-128"/>
                <a:cs typeface="ＭＳ Ｐゴシック" charset="-128"/>
              </a:rPr>
              <a:t> </a:t>
            </a:r>
            <a:r>
              <a:rPr lang="en-US" sz="1200" kern="1200" dirty="0" err="1" smtClean="0">
                <a:solidFill>
                  <a:schemeClr val="tx1"/>
                </a:solidFill>
                <a:latin typeface="Times New Roman" charset="0"/>
                <a:ea typeface="ＭＳ Ｐゴシック" charset="-128"/>
                <a:cs typeface="ＭＳ Ｐゴシック" charset="-128"/>
              </a:rPr>
              <a:t>licence</a:t>
            </a:r>
            <a:r>
              <a:rPr lang="en-US" sz="1200" kern="1200" dirty="0" smtClean="0">
                <a:solidFill>
                  <a:schemeClr val="tx1"/>
                </a:solidFill>
                <a:latin typeface="Times New Roman" charset="0"/>
                <a:ea typeface="ＭＳ Ｐゴシック" charset="-128"/>
                <a:cs typeface="ＭＳ Ｐゴシック" charset="-128"/>
              </a:rPr>
              <a:t>. Full terms are available at http:// creativecommons.org/licenses/by/3.0. The original logo and element</a:t>
            </a:r>
            <a:r>
              <a:rPr lang="en-US" sz="1200" kern="1200" baseline="0" dirty="0" smtClean="0">
                <a:solidFill>
                  <a:schemeClr val="tx1"/>
                </a:solidFill>
                <a:latin typeface="Times New Roman" charset="0"/>
                <a:ea typeface="ＭＳ Ｐゴシック" charset="-128"/>
                <a:cs typeface="ＭＳ Ｐゴシック" charset="-128"/>
              </a:rPr>
              <a:t> </a:t>
            </a:r>
            <a:r>
              <a:rPr lang="en-US" sz="1200" kern="1200" dirty="0" smtClean="0">
                <a:solidFill>
                  <a:schemeClr val="tx1"/>
                </a:solidFill>
                <a:latin typeface="Times New Roman" charset="0"/>
                <a:ea typeface="ＭＳ Ｐゴシック" charset="-128"/>
                <a:cs typeface="ＭＳ Ｐゴシック" charset="-128"/>
              </a:rPr>
              <a:t>icons are available for reuse in accordance</a:t>
            </a:r>
            <a:r>
              <a:rPr lang="en-US" sz="1200" kern="1200" baseline="0" dirty="0" smtClean="0">
                <a:solidFill>
                  <a:schemeClr val="tx1"/>
                </a:solidFill>
                <a:latin typeface="Times New Roman" charset="0"/>
                <a:ea typeface="ＭＳ Ｐゴシック" charset="-128"/>
                <a:cs typeface="ＭＳ Ｐゴシック" charset="-128"/>
              </a:rPr>
              <a:t> with the Creative Commons trademark policy available at </a:t>
            </a:r>
            <a:r>
              <a:rPr lang="en-US" sz="1200" kern="1200" dirty="0" smtClean="0">
                <a:solidFill>
                  <a:schemeClr val="tx1"/>
                </a:solidFill>
                <a:latin typeface="Times New Roman" charset="0"/>
                <a:ea typeface="ＭＳ Ｐゴシック" charset="-128"/>
                <a:cs typeface="ＭＳ Ｐゴシック" charset="-128"/>
              </a:rPr>
              <a:t>http:// </a:t>
            </a:r>
            <a:r>
              <a:rPr lang="en-US" sz="1200" kern="1200" dirty="0" err="1" smtClean="0">
                <a:solidFill>
                  <a:schemeClr val="tx1"/>
                </a:solidFill>
                <a:latin typeface="Times New Roman" charset="0"/>
                <a:ea typeface="ＭＳ Ｐゴシック" charset="-128"/>
                <a:cs typeface="ＭＳ Ｐゴシック" charset="-128"/>
              </a:rPr>
              <a:t>creativecommons.org/presskit</a:t>
            </a:r>
            <a:r>
              <a:rPr lang="en-US" sz="1200" kern="1200" dirty="0" smtClean="0">
                <a:solidFill>
                  <a:schemeClr val="tx1"/>
                </a:solidFill>
                <a:latin typeface="Times New Roman" charset="0"/>
                <a:ea typeface="ＭＳ Ｐゴシック" charset="-128"/>
                <a:cs typeface="ＭＳ Ｐゴシック" charset="-128"/>
              </a:rPr>
              <a:t>. </a:t>
            </a:r>
            <a:r>
              <a:rPr lang="en-US" sz="1200" baseline="0" dirty="0" smtClean="0"/>
              <a:t>The </a:t>
            </a:r>
            <a:r>
              <a:rPr lang="en-US" sz="1200" i="1" baseline="0" dirty="0" smtClean="0"/>
              <a:t>Pink CC icon</a:t>
            </a:r>
            <a:r>
              <a:rPr lang="en-US" sz="1200" baseline="0" dirty="0" smtClean="0"/>
              <a:t>, the </a:t>
            </a:r>
            <a:r>
              <a:rPr lang="en-US" sz="1200" i="1" baseline="0" dirty="0" smtClean="0"/>
              <a:t>Pink Attribution icon</a:t>
            </a:r>
            <a:r>
              <a:rPr lang="en-US" sz="1200" i="0" baseline="0" dirty="0" smtClean="0"/>
              <a:t> and the </a:t>
            </a:r>
            <a:r>
              <a:rPr lang="en-US" sz="1200" i="1" baseline="0" dirty="0" smtClean="0"/>
              <a:t>Pink Noncommercial icon</a:t>
            </a:r>
            <a:r>
              <a:rPr lang="en-US" sz="1200" baseline="0" dirty="0" smtClean="0"/>
              <a:t> </a:t>
            </a:r>
            <a:r>
              <a:rPr lang="en-US" sz="1200" i="0" kern="1200" baseline="0" dirty="0" smtClean="0">
                <a:solidFill>
                  <a:schemeClr val="tx1"/>
                </a:solidFill>
                <a:latin typeface="Times New Roman" charset="0"/>
                <a:ea typeface="ＭＳ Ｐゴシック" charset="-128"/>
                <a:cs typeface="ＭＳ Ｐゴシック" charset="-128"/>
              </a:rPr>
              <a:t>by Elliott Bledsoe are available under a Creative Commons Attribution 2.5 Australia </a:t>
            </a:r>
            <a:r>
              <a:rPr lang="en-US" sz="1200" i="0" kern="1200" baseline="0" dirty="0" err="1" smtClean="0">
                <a:solidFill>
                  <a:schemeClr val="tx1"/>
                </a:solidFill>
                <a:latin typeface="Times New Roman" charset="0"/>
                <a:ea typeface="ＭＳ Ｐゴシック" charset="-128"/>
                <a:cs typeface="ＭＳ Ｐゴシック" charset="-128"/>
              </a:rPr>
              <a:t>licence</a:t>
            </a:r>
            <a:r>
              <a:rPr lang="en-US" sz="1200" i="0" kern="1200" baseline="0" dirty="0" smtClean="0">
                <a:solidFill>
                  <a:schemeClr val="tx1"/>
                </a:solidFill>
                <a:latin typeface="Times New Roman" charset="0"/>
                <a:ea typeface="ＭＳ Ｐゴシック" charset="-128"/>
                <a:cs typeface="ＭＳ Ｐゴシック" charset="-128"/>
              </a:rPr>
              <a:t>. </a:t>
            </a:r>
            <a:r>
              <a:rPr lang="en-US" sz="1200" kern="1200" dirty="0" smtClean="0">
                <a:solidFill>
                  <a:schemeClr val="tx1"/>
                </a:solidFill>
                <a:latin typeface="Times New Roman" charset="0"/>
                <a:ea typeface="ＭＳ Ｐゴシック" charset="-128"/>
                <a:cs typeface="ＭＳ Ｐゴシック" charset="-128"/>
              </a:rPr>
              <a:t>Full terms are available at http:// creativecommons.org/licenses/by/2.5/au</a:t>
            </a:r>
            <a:endParaRPr lang="en-US" sz="1200" dirty="0" smtClean="0">
              <a:solidFill>
                <a:srgbClr val="000000"/>
              </a:solidFill>
              <a:latin typeface="Arial" charset="0"/>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5538" name="Rectangle 6"/>
          <p:cNvSpPr>
            <a:spLocks noGrp="1" noChangeArrowheads="1"/>
          </p:cNvSpPr>
          <p:nvPr>
            <p:ph type="sldNum" sz="quarter" idx="5"/>
          </p:nvPr>
        </p:nvSpPr>
        <p:spPr>
          <a:noFill/>
        </p:spPr>
        <p:txBody>
          <a:bodyPr/>
          <a:lstStyle/>
          <a:p>
            <a:fld id="{4F9BB444-3CE0-D04F-A448-FAA938A67DAF}" type="slidenum">
              <a:rPr lang="en-US"/>
              <a:pPr/>
              <a:t>100</a:t>
            </a:fld>
            <a:endParaRPr lang="en-US"/>
          </a:p>
        </p:txBody>
      </p:sp>
      <p:sp>
        <p:nvSpPr>
          <p:cNvPr id="65539" name="Rectangle 1"/>
          <p:cNvSpPr>
            <a:spLocks noGrp="1" noRot="1" noChangeAspect="1" noChangeArrowheads="1"/>
          </p:cNvSpPr>
          <p:nvPr>
            <p:ph type="sldImg"/>
          </p:nvPr>
        </p:nvSpPr>
        <p:spPr>
          <a:ln/>
        </p:spPr>
      </p:sp>
      <p:sp>
        <p:nvSpPr>
          <p:cNvPr id="65540" name="Rectangle 2"/>
          <p:cNvSpPr>
            <a:spLocks noGrp="1" noChangeArrowheads="1"/>
          </p:cNvSpPr>
          <p:nvPr>
            <p:ph type="body" idx="1"/>
          </p:nvPr>
        </p:nvSpPr>
        <p:spPr>
          <a:noFill/>
          <a:ln/>
        </p:spPr>
        <p:txBody>
          <a:bodyPr lIns="0" tIns="0" rIns="0" bIns="0"/>
          <a:lstStyle/>
          <a:p>
            <a:pPr eaLnBrk="1" hangingPunct="1">
              <a:lnSpc>
                <a:spcPct val="95000"/>
              </a:lnSpc>
              <a:spcBef>
                <a:spcPct val="0"/>
              </a:spcBef>
            </a:pPr>
            <a:r>
              <a:rPr lang="en-US" sz="1600" b="1" dirty="0" smtClean="0">
                <a:solidFill>
                  <a:srgbClr val="000000"/>
                </a:solidFill>
                <a:latin typeface="Arial" charset="0"/>
              </a:rPr>
              <a:t>NINE INCH NAILS – THE SLIP – BUSINESS</a:t>
            </a:r>
            <a:r>
              <a:rPr lang="en-US" sz="1600" b="1" baseline="0" dirty="0" smtClean="0">
                <a:solidFill>
                  <a:srgbClr val="000000"/>
                </a:solidFill>
                <a:latin typeface="Arial" charset="0"/>
              </a:rPr>
              <a:t> MODEL</a:t>
            </a:r>
            <a:endParaRPr lang="en-US" sz="1600" dirty="0" smtClean="0">
              <a:solidFill>
                <a:srgbClr val="000000"/>
              </a:solidFill>
              <a:latin typeface="Arial" charset="0"/>
            </a:endParaRPr>
          </a:p>
          <a:p>
            <a:pPr eaLnBrk="1" hangingPunct="1">
              <a:lnSpc>
                <a:spcPct val="95000"/>
              </a:lnSpc>
              <a:spcBef>
                <a:spcPct val="0"/>
              </a:spcBef>
            </a:pPr>
            <a:r>
              <a:rPr lang="en-US" sz="1600" dirty="0" smtClean="0">
                <a:solidFill>
                  <a:srgbClr val="000000"/>
                </a:solidFill>
                <a:latin typeface="Arial" charset="0"/>
              </a:rPr>
              <a:t>     - album</a:t>
            </a:r>
            <a:r>
              <a:rPr lang="en-US" sz="1600" baseline="0" dirty="0" smtClean="0">
                <a:solidFill>
                  <a:srgbClr val="000000"/>
                </a:solidFill>
                <a:latin typeface="Arial" charset="0"/>
              </a:rPr>
              <a:t> commercially</a:t>
            </a:r>
            <a:r>
              <a:rPr lang="en-US" sz="1600" dirty="0" smtClean="0">
                <a:solidFill>
                  <a:srgbClr val="000000"/>
                </a:solidFill>
                <a:latin typeface="Arial" charset="0"/>
              </a:rPr>
              <a:t> available through retail outlets</a:t>
            </a:r>
          </a:p>
          <a:p>
            <a:pPr eaLnBrk="1" hangingPunct="1">
              <a:lnSpc>
                <a:spcPct val="95000"/>
              </a:lnSpc>
              <a:spcBef>
                <a:spcPct val="0"/>
              </a:spcBef>
            </a:pPr>
            <a:endParaRPr lang="en-US" sz="1600" dirty="0" smtClean="0">
              <a:solidFill>
                <a:srgbClr val="000000"/>
              </a:solidFill>
              <a:latin typeface="Arial" charset="0"/>
            </a:endParaRPr>
          </a:p>
          <a:p>
            <a:pPr eaLnBrk="1" hangingPunct="1">
              <a:lnSpc>
                <a:spcPct val="95000"/>
              </a:lnSpc>
              <a:spcBef>
                <a:spcPct val="0"/>
              </a:spcBef>
            </a:pPr>
            <a:endParaRPr lang="en-US" sz="1600" dirty="0" smtClean="0">
              <a:solidFill>
                <a:srgbClr val="000000"/>
              </a:solidFill>
              <a:latin typeface="Arial" charset="0"/>
            </a:endParaRPr>
          </a:p>
          <a:p>
            <a:pPr eaLnBrk="1" hangingPunct="1">
              <a:lnSpc>
                <a:spcPct val="95000"/>
              </a:lnSpc>
              <a:spcBef>
                <a:spcPct val="0"/>
              </a:spcBef>
            </a:pPr>
            <a:r>
              <a:rPr lang="en-US" sz="1600" i="0" baseline="0" dirty="0" smtClean="0">
                <a:solidFill>
                  <a:schemeClr val="tx1"/>
                </a:solidFill>
                <a:latin typeface="Times New Roman" charset="0"/>
              </a:rPr>
              <a:t>Nine Inch Nails also commercially released the album, but unlike </a:t>
            </a:r>
            <a:r>
              <a:rPr lang="en-US" sz="1600" i="1" baseline="0" dirty="0" smtClean="0">
                <a:solidFill>
                  <a:schemeClr val="tx1"/>
                </a:solidFill>
                <a:latin typeface="Times New Roman" charset="0"/>
              </a:rPr>
              <a:t>Ghosts I-IV</a:t>
            </a:r>
            <a:r>
              <a:rPr lang="en-US" sz="1600" i="0" baseline="0" dirty="0" smtClean="0">
                <a:solidFill>
                  <a:schemeClr val="tx1"/>
                </a:solidFill>
                <a:latin typeface="Times New Roman" charset="0"/>
              </a:rPr>
              <a:t>, </a:t>
            </a:r>
            <a:r>
              <a:rPr lang="en-US" sz="1600" i="1" baseline="0" dirty="0" smtClean="0">
                <a:solidFill>
                  <a:schemeClr val="tx1"/>
                </a:solidFill>
                <a:latin typeface="Times New Roman" charset="0"/>
              </a:rPr>
              <a:t>The Slip </a:t>
            </a:r>
            <a:r>
              <a:rPr lang="en-US" sz="1600" i="0" baseline="0" dirty="0" smtClean="0">
                <a:solidFill>
                  <a:schemeClr val="tx1"/>
                </a:solidFill>
                <a:latin typeface="Times New Roman" charset="0"/>
              </a:rPr>
              <a:t>was not available to purchase on </a:t>
            </a:r>
            <a:r>
              <a:rPr lang="en-US" sz="1600" i="0" baseline="0" dirty="0" err="1" smtClean="0">
                <a:solidFill>
                  <a:schemeClr val="tx1"/>
                </a:solidFill>
                <a:latin typeface="Times New Roman" charset="0"/>
              </a:rPr>
              <a:t>www.nin.com</a:t>
            </a:r>
            <a:r>
              <a:rPr lang="en-US" sz="1600" i="0" baseline="0" dirty="0" smtClean="0">
                <a:solidFill>
                  <a:schemeClr val="tx1"/>
                </a:solidFill>
                <a:latin typeface="Times New Roman" charset="0"/>
              </a:rPr>
              <a:t>. </a:t>
            </a:r>
            <a:endParaRPr lang="en-US" sz="1600" i="0" baseline="0" dirty="0" smtClean="0">
              <a:solidFill>
                <a:srgbClr val="000000"/>
              </a:solidFill>
              <a:latin typeface="Arial" charset="0"/>
            </a:endParaRPr>
          </a:p>
          <a:p>
            <a:pPr eaLnBrk="1" hangingPunct="1">
              <a:lnSpc>
                <a:spcPct val="95000"/>
              </a:lnSpc>
              <a:spcBef>
                <a:spcPct val="0"/>
              </a:spcBef>
            </a:pPr>
            <a:endParaRPr lang="en-US" sz="1600" dirty="0" smtClean="0">
              <a:solidFill>
                <a:srgbClr val="000000"/>
              </a:solidFill>
              <a:latin typeface="Arial" charset="0"/>
            </a:endParaRPr>
          </a:p>
          <a:p>
            <a:pPr eaLnBrk="1" hangingPunct="1">
              <a:lnSpc>
                <a:spcPct val="95000"/>
              </a:lnSpc>
              <a:spcBef>
                <a:spcPct val="0"/>
              </a:spcBef>
            </a:pPr>
            <a:endParaRPr lang="en-US" sz="1600" dirty="0" smtClean="0">
              <a:solidFill>
                <a:srgbClr val="000000"/>
              </a:solidFill>
              <a:latin typeface="Arial" charset="0"/>
            </a:endParaRPr>
          </a:p>
          <a:p>
            <a:pPr eaLnBrk="1" hangingPunct="1">
              <a:lnSpc>
                <a:spcPct val="95000"/>
              </a:lnSpc>
              <a:spcBef>
                <a:spcPct val="0"/>
              </a:spcBef>
            </a:pPr>
            <a:endParaRPr lang="en-US" sz="1600" dirty="0" smtClean="0">
              <a:solidFill>
                <a:srgbClr val="000000"/>
              </a:solidFill>
              <a:latin typeface="Arial" charset="0"/>
            </a:endParaRPr>
          </a:p>
          <a:p>
            <a:pPr eaLnBrk="1" hangingPunct="1">
              <a:lnSpc>
                <a:spcPct val="95000"/>
              </a:lnSpc>
              <a:spcBef>
                <a:spcPct val="0"/>
              </a:spcBef>
            </a:pPr>
            <a:r>
              <a:rPr lang="en-US" sz="1600" dirty="0" smtClean="0"/>
              <a:t>Album artwork: Cover art of </a:t>
            </a:r>
            <a:r>
              <a:rPr lang="en-US" sz="1600" i="1" dirty="0" smtClean="0"/>
              <a:t>The Slip </a:t>
            </a:r>
            <a:r>
              <a:rPr lang="en-US" sz="1600" dirty="0" smtClean="0"/>
              <a:t>by Nine Inch Nails, http://</a:t>
            </a:r>
            <a:r>
              <a:rPr lang="en-US" sz="1600" dirty="0" err="1" smtClean="0"/>
              <a:t>theslip.nin.com</a:t>
            </a:r>
            <a:r>
              <a:rPr lang="en-US" sz="1600" dirty="0" smtClean="0"/>
              <a:t>. Available under a Creative Commons Attribution-Noncommercial-Share Alike 3.0 United States </a:t>
            </a:r>
            <a:r>
              <a:rPr lang="en-US" sz="1600" dirty="0" err="1" smtClean="0"/>
              <a:t>licence</a:t>
            </a:r>
            <a:r>
              <a:rPr lang="en-US" sz="1600" dirty="0" smtClean="0"/>
              <a:t>. Full terms available at http://creativecommons.org/licenses/by-nc-sa/3.0/us</a:t>
            </a:r>
          </a:p>
          <a:p>
            <a:pPr eaLnBrk="1" hangingPunct="1">
              <a:lnSpc>
                <a:spcPct val="95000"/>
              </a:lnSpc>
              <a:spcBef>
                <a:spcPct val="0"/>
              </a:spcBef>
            </a:pPr>
            <a:endParaRPr lang="en-US" sz="1600" dirty="0" smtClean="0"/>
          </a:p>
          <a:p>
            <a:pPr marL="0" marR="0" indent="0" algn="l" defTabSz="914400" rtl="0" eaLnBrk="1" fontAlgn="base" latinLnBrk="0" hangingPunct="1">
              <a:lnSpc>
                <a:spcPct val="95000"/>
              </a:lnSpc>
              <a:spcBef>
                <a:spcPct val="0"/>
              </a:spcBef>
              <a:spcAft>
                <a:spcPct val="0"/>
              </a:spcAft>
              <a:buClrTx/>
              <a:buSzTx/>
              <a:buFontTx/>
              <a:buNone/>
              <a:tabLst/>
              <a:defRPr/>
            </a:pPr>
            <a:r>
              <a:rPr lang="en-US" sz="1600" dirty="0" smtClean="0"/>
              <a:t>Icons:</a:t>
            </a:r>
            <a:r>
              <a:rPr lang="en-US" sz="1600" baseline="0" dirty="0" smtClean="0"/>
              <a:t> The </a:t>
            </a:r>
            <a:r>
              <a:rPr lang="en-US" sz="1600" i="1" baseline="0" dirty="0" smtClean="0"/>
              <a:t>Blue Commercial icon</a:t>
            </a:r>
            <a:r>
              <a:rPr lang="en-US" sz="1600" baseline="0" dirty="0" smtClean="0"/>
              <a:t> is a derivative work of the </a:t>
            </a:r>
            <a:r>
              <a:rPr lang="en-US" sz="1600" i="1" baseline="0" dirty="0" smtClean="0"/>
              <a:t>Noncommercial </a:t>
            </a:r>
            <a:r>
              <a:rPr lang="en-US" sz="1600" i="0" baseline="0" dirty="0" smtClean="0"/>
              <a:t>element icon by</a:t>
            </a:r>
            <a:r>
              <a:rPr lang="en-US" sz="1600" baseline="0" dirty="0" smtClean="0"/>
              <a:t> </a:t>
            </a:r>
            <a:r>
              <a:rPr lang="en-US" sz="1600" kern="1200" dirty="0" smtClean="0">
                <a:solidFill>
                  <a:schemeClr val="tx1"/>
                </a:solidFill>
                <a:latin typeface="Times New Roman" charset="0"/>
                <a:ea typeface="ＭＳ Ｐゴシック" charset="-128"/>
                <a:cs typeface="ＭＳ Ｐゴシック" charset="-128"/>
              </a:rPr>
              <a:t>Creative Commons Corporation. The original icon is available under a Creative Commons Attribution 3.0 </a:t>
            </a:r>
            <a:r>
              <a:rPr lang="en-US" sz="1600" kern="1200" dirty="0" err="1" smtClean="0">
                <a:solidFill>
                  <a:schemeClr val="tx1"/>
                </a:solidFill>
                <a:latin typeface="Times New Roman" charset="0"/>
                <a:ea typeface="ＭＳ Ｐゴシック" charset="-128"/>
                <a:cs typeface="ＭＳ Ｐゴシック" charset="-128"/>
              </a:rPr>
              <a:t>Unported</a:t>
            </a:r>
            <a:r>
              <a:rPr lang="en-US" sz="1600" kern="1200" dirty="0" smtClean="0">
                <a:solidFill>
                  <a:schemeClr val="tx1"/>
                </a:solidFill>
                <a:latin typeface="Times New Roman" charset="0"/>
                <a:ea typeface="ＭＳ Ｐゴシック" charset="-128"/>
                <a:cs typeface="ＭＳ Ｐゴシック" charset="-128"/>
              </a:rPr>
              <a:t> </a:t>
            </a:r>
            <a:r>
              <a:rPr lang="en-US" sz="1600" kern="1200" dirty="0" err="1" smtClean="0">
                <a:solidFill>
                  <a:schemeClr val="tx1"/>
                </a:solidFill>
                <a:latin typeface="Times New Roman" charset="0"/>
                <a:ea typeface="ＭＳ Ｐゴシック" charset="-128"/>
                <a:cs typeface="ＭＳ Ｐゴシック" charset="-128"/>
              </a:rPr>
              <a:t>licence</a:t>
            </a:r>
            <a:r>
              <a:rPr lang="en-US" sz="1600" kern="1200" dirty="0" smtClean="0">
                <a:solidFill>
                  <a:schemeClr val="tx1"/>
                </a:solidFill>
                <a:latin typeface="Times New Roman" charset="0"/>
                <a:ea typeface="ＭＳ Ｐゴシック" charset="-128"/>
                <a:cs typeface="ＭＳ Ｐゴシック" charset="-128"/>
              </a:rPr>
              <a:t>. Full terms are available at http:// creativecommons.org/licenses/by/3.0. These icons are available for reuse in accordance</a:t>
            </a:r>
            <a:r>
              <a:rPr lang="en-US" sz="1600" kern="1200" baseline="0" dirty="0" smtClean="0">
                <a:solidFill>
                  <a:schemeClr val="tx1"/>
                </a:solidFill>
                <a:latin typeface="Times New Roman" charset="0"/>
                <a:ea typeface="ＭＳ Ｐゴシック" charset="-128"/>
                <a:cs typeface="ＭＳ Ｐゴシック" charset="-128"/>
              </a:rPr>
              <a:t> with the Creative Commons trademark policy available at </a:t>
            </a:r>
            <a:r>
              <a:rPr lang="en-US" sz="1600" kern="1200" dirty="0" smtClean="0">
                <a:solidFill>
                  <a:schemeClr val="tx1"/>
                </a:solidFill>
                <a:latin typeface="Times New Roman" charset="0"/>
                <a:ea typeface="ＭＳ Ｐゴシック" charset="-128"/>
                <a:cs typeface="ＭＳ Ｐゴシック" charset="-128"/>
              </a:rPr>
              <a:t>http:// </a:t>
            </a:r>
            <a:r>
              <a:rPr lang="en-US" sz="1600" kern="1200" dirty="0" err="1" smtClean="0">
                <a:solidFill>
                  <a:schemeClr val="tx1"/>
                </a:solidFill>
                <a:latin typeface="Times New Roman" charset="0"/>
                <a:ea typeface="ＭＳ Ｐゴシック" charset="-128"/>
                <a:cs typeface="ＭＳ Ｐゴシック" charset="-128"/>
              </a:rPr>
              <a:t>creativecommons.org/presskit</a:t>
            </a:r>
            <a:r>
              <a:rPr lang="en-US" sz="1600" kern="1200" dirty="0" smtClean="0">
                <a:solidFill>
                  <a:schemeClr val="tx1"/>
                </a:solidFill>
                <a:latin typeface="Times New Roman" charset="0"/>
                <a:ea typeface="ＭＳ Ｐゴシック" charset="-128"/>
                <a:cs typeface="ＭＳ Ｐゴシック" charset="-128"/>
              </a:rPr>
              <a:t>. The</a:t>
            </a:r>
            <a:r>
              <a:rPr lang="en-US" sz="1600" kern="1200" baseline="0" dirty="0" smtClean="0">
                <a:solidFill>
                  <a:schemeClr val="tx1"/>
                </a:solidFill>
                <a:latin typeface="Times New Roman" charset="0"/>
                <a:ea typeface="ＭＳ Ｐゴシック" charset="-128"/>
                <a:cs typeface="ＭＳ Ｐゴシック" charset="-128"/>
              </a:rPr>
              <a:t> </a:t>
            </a:r>
            <a:r>
              <a:rPr lang="en-US" sz="1600" i="1" kern="1200" baseline="0" dirty="0" smtClean="0">
                <a:solidFill>
                  <a:schemeClr val="tx1"/>
                </a:solidFill>
                <a:latin typeface="Times New Roman" charset="0"/>
                <a:ea typeface="ＭＳ Ｐゴシック" charset="-128"/>
                <a:cs typeface="ＭＳ Ｐゴシック" charset="-128"/>
              </a:rPr>
              <a:t>Blue Commercial icon </a:t>
            </a:r>
            <a:r>
              <a:rPr lang="en-US" sz="1600" i="0" kern="1200" baseline="0" dirty="0" smtClean="0">
                <a:solidFill>
                  <a:schemeClr val="tx1"/>
                </a:solidFill>
                <a:latin typeface="Times New Roman" charset="0"/>
                <a:ea typeface="ＭＳ Ｐゴシック" charset="-128"/>
                <a:cs typeface="ＭＳ Ｐゴシック" charset="-128"/>
              </a:rPr>
              <a:t>by Elliott Bledsoe is available under a Creative Commons Attribution 2.5 Australia </a:t>
            </a:r>
            <a:r>
              <a:rPr lang="en-US" sz="1600" i="0" kern="1200" baseline="0" dirty="0" err="1" smtClean="0">
                <a:solidFill>
                  <a:schemeClr val="tx1"/>
                </a:solidFill>
                <a:latin typeface="Times New Roman" charset="0"/>
                <a:ea typeface="ＭＳ Ｐゴシック" charset="-128"/>
                <a:cs typeface="ＭＳ Ｐゴシック" charset="-128"/>
              </a:rPr>
              <a:t>licence</a:t>
            </a:r>
            <a:r>
              <a:rPr lang="en-US" sz="1600" i="0" kern="1200" baseline="0" dirty="0" smtClean="0">
                <a:solidFill>
                  <a:schemeClr val="tx1"/>
                </a:solidFill>
                <a:latin typeface="Times New Roman" charset="0"/>
                <a:ea typeface="ＭＳ Ｐゴシック" charset="-128"/>
                <a:cs typeface="ＭＳ Ｐゴシック" charset="-128"/>
              </a:rPr>
              <a:t>. </a:t>
            </a:r>
            <a:r>
              <a:rPr lang="en-US" sz="1600" kern="1200" dirty="0" smtClean="0">
                <a:solidFill>
                  <a:schemeClr val="tx1"/>
                </a:solidFill>
                <a:latin typeface="Times New Roman" charset="0"/>
                <a:ea typeface="ＭＳ Ｐゴシック" charset="-128"/>
                <a:cs typeface="ＭＳ Ｐゴシック" charset="-128"/>
              </a:rPr>
              <a:t>Full terms are available at http:// creativecommons.org/licenses/by/2.5/au</a:t>
            </a:r>
            <a:endParaRPr lang="en-US" sz="1600" dirty="0" smtClean="0">
              <a:solidFill>
                <a:srgbClr val="000000"/>
              </a:solidFill>
              <a:latin typeface="Arial" charset="0"/>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81922" name="Rectangle 6"/>
          <p:cNvSpPr>
            <a:spLocks noGrp="1" noChangeArrowheads="1"/>
          </p:cNvSpPr>
          <p:nvPr>
            <p:ph type="sldNum" sz="quarter" idx="5"/>
          </p:nvPr>
        </p:nvSpPr>
        <p:spPr>
          <a:noFill/>
        </p:spPr>
        <p:txBody>
          <a:bodyPr/>
          <a:lstStyle/>
          <a:p>
            <a:fld id="{B9F8E53A-A994-1745-97E4-E1530FE28440}" type="slidenum">
              <a:rPr lang="en-US"/>
              <a:pPr/>
              <a:t>101</a:t>
            </a:fld>
            <a:endParaRPr lang="en-US"/>
          </a:p>
        </p:txBody>
      </p:sp>
      <p:sp>
        <p:nvSpPr>
          <p:cNvPr id="81923" name="Rectangle 1"/>
          <p:cNvSpPr>
            <a:spLocks noGrp="1" noRot="1" noChangeAspect="1" noChangeArrowheads="1"/>
          </p:cNvSpPr>
          <p:nvPr>
            <p:ph type="sldImg"/>
          </p:nvPr>
        </p:nvSpPr>
        <p:spPr>
          <a:ln/>
        </p:spPr>
      </p:sp>
      <p:sp>
        <p:nvSpPr>
          <p:cNvPr id="81924" name="Rectangle 2"/>
          <p:cNvSpPr>
            <a:spLocks noGrp="1" noChangeArrowheads="1"/>
          </p:cNvSpPr>
          <p:nvPr>
            <p:ph type="body" idx="1"/>
          </p:nvPr>
        </p:nvSpPr>
        <p:spPr>
          <a:noFill/>
          <a:ln/>
        </p:spPr>
        <p:txBody>
          <a:bodyPr lIns="0" tIns="0" rIns="0" bIns="0"/>
          <a:lstStyle/>
          <a:p>
            <a:pPr eaLnBrk="1" hangingPunct="1">
              <a:lnSpc>
                <a:spcPct val="95000"/>
              </a:lnSpc>
              <a:spcBef>
                <a:spcPct val="0"/>
              </a:spcBef>
            </a:pPr>
            <a:r>
              <a:rPr lang="en-US" sz="1600" b="1" dirty="0" smtClean="0">
                <a:solidFill>
                  <a:srgbClr val="000000"/>
                </a:solidFill>
                <a:latin typeface="Arial" charset="0"/>
              </a:rPr>
              <a:t>NINE INCH NAILS – THE SLIP – BUSINESS</a:t>
            </a:r>
            <a:r>
              <a:rPr lang="en-US" sz="1600" b="1" baseline="0" dirty="0" smtClean="0">
                <a:solidFill>
                  <a:srgbClr val="000000"/>
                </a:solidFill>
                <a:latin typeface="Arial" charset="0"/>
              </a:rPr>
              <a:t> MODEL</a:t>
            </a:r>
            <a:endParaRPr lang="en-US" sz="1600" dirty="0" smtClean="0">
              <a:solidFill>
                <a:srgbClr val="000000"/>
              </a:solidFill>
              <a:latin typeface="Arial" charset="0"/>
            </a:endParaRPr>
          </a:p>
          <a:p>
            <a:pPr eaLnBrk="1" hangingPunct="1">
              <a:lnSpc>
                <a:spcPct val="95000"/>
              </a:lnSpc>
              <a:spcBef>
                <a:spcPct val="0"/>
              </a:spcBef>
            </a:pPr>
            <a:r>
              <a:rPr lang="en-US" sz="1600" dirty="0" smtClean="0">
                <a:solidFill>
                  <a:srgbClr val="000000"/>
                </a:solidFill>
                <a:latin typeface="Arial" charset="0"/>
              </a:rPr>
              <a:t>     - album</a:t>
            </a:r>
            <a:r>
              <a:rPr lang="en-US" sz="1600" baseline="0" dirty="0" smtClean="0">
                <a:solidFill>
                  <a:srgbClr val="000000"/>
                </a:solidFill>
                <a:latin typeface="Arial" charset="0"/>
              </a:rPr>
              <a:t> commercially</a:t>
            </a:r>
            <a:r>
              <a:rPr lang="en-US" sz="1600" dirty="0" smtClean="0">
                <a:solidFill>
                  <a:srgbClr val="000000"/>
                </a:solidFill>
                <a:latin typeface="Arial" charset="0"/>
              </a:rPr>
              <a:t> available through retail outlets</a:t>
            </a:r>
          </a:p>
          <a:p>
            <a:pPr eaLnBrk="1" hangingPunct="1">
              <a:lnSpc>
                <a:spcPct val="95000"/>
              </a:lnSpc>
              <a:spcBef>
                <a:spcPct val="0"/>
              </a:spcBef>
            </a:pPr>
            <a:endParaRPr lang="en-US" sz="1600" dirty="0" smtClean="0">
              <a:solidFill>
                <a:srgbClr val="000000"/>
              </a:solidFill>
              <a:latin typeface="Arial" charset="0"/>
            </a:endParaRPr>
          </a:p>
          <a:p>
            <a:pPr eaLnBrk="1" hangingPunct="1">
              <a:lnSpc>
                <a:spcPct val="95000"/>
              </a:lnSpc>
              <a:spcBef>
                <a:spcPct val="0"/>
              </a:spcBef>
            </a:pPr>
            <a:endParaRPr lang="en-US" sz="1600" dirty="0" smtClean="0">
              <a:solidFill>
                <a:srgbClr val="000000"/>
              </a:solidFill>
              <a:latin typeface="Arial" charset="0"/>
            </a:endParaRPr>
          </a:p>
          <a:p>
            <a:pPr eaLnBrk="1" hangingPunct="1">
              <a:lnSpc>
                <a:spcPct val="95000"/>
              </a:lnSpc>
              <a:spcBef>
                <a:spcPct val="0"/>
              </a:spcBef>
            </a:pPr>
            <a:r>
              <a:rPr lang="en-US" sz="1600" i="0" baseline="0" dirty="0" smtClean="0">
                <a:solidFill>
                  <a:schemeClr val="tx1"/>
                </a:solidFill>
                <a:latin typeface="Times New Roman" charset="0"/>
              </a:rPr>
              <a:t>Rather, the standard 2 CD and live DVD edition and the vinyl release were through retail outlets internationally. Both editions are limited to </a:t>
            </a:r>
            <a:r>
              <a:rPr lang="en-US" sz="1200" kern="1200" dirty="0" smtClean="0">
                <a:solidFill>
                  <a:schemeClr val="tx1"/>
                </a:solidFill>
                <a:latin typeface="Times New Roman" charset="0"/>
                <a:ea typeface="ＭＳ Ｐゴシック" charset="-128"/>
                <a:cs typeface="ＭＳ Ｐゴシック" charset="-128"/>
              </a:rPr>
              <a:t>250 000 only, each individually numbered.</a:t>
            </a:r>
            <a:r>
              <a:rPr lang="en-US" sz="1600" i="0" baseline="0" dirty="0" smtClean="0">
                <a:solidFill>
                  <a:schemeClr val="tx1"/>
                </a:solidFill>
                <a:latin typeface="Times New Roman" charset="0"/>
              </a:rPr>
              <a:t> It hit shelves in Australia on 19 July this year.</a:t>
            </a:r>
            <a:endParaRPr lang="en-US" sz="1600" i="0" baseline="0" dirty="0" smtClean="0">
              <a:solidFill>
                <a:srgbClr val="000000"/>
              </a:solidFill>
              <a:latin typeface="Arial" charset="0"/>
            </a:endParaRPr>
          </a:p>
          <a:p>
            <a:pPr eaLnBrk="1" hangingPunct="1">
              <a:lnSpc>
                <a:spcPct val="95000"/>
              </a:lnSpc>
              <a:spcBef>
                <a:spcPct val="0"/>
              </a:spcBef>
            </a:pPr>
            <a:endParaRPr lang="en-US" sz="1600" dirty="0" smtClean="0">
              <a:solidFill>
                <a:srgbClr val="000000"/>
              </a:solidFill>
              <a:latin typeface="Arial" charset="0"/>
            </a:endParaRPr>
          </a:p>
          <a:p>
            <a:pPr eaLnBrk="1" hangingPunct="1">
              <a:lnSpc>
                <a:spcPct val="95000"/>
              </a:lnSpc>
              <a:spcBef>
                <a:spcPct val="0"/>
              </a:spcBef>
            </a:pPr>
            <a:endParaRPr lang="en-US" sz="1600" dirty="0" smtClean="0">
              <a:solidFill>
                <a:srgbClr val="000000"/>
              </a:solidFill>
              <a:latin typeface="Arial" charset="0"/>
            </a:endParaRPr>
          </a:p>
          <a:p>
            <a:pPr eaLnBrk="1" hangingPunct="1">
              <a:lnSpc>
                <a:spcPct val="95000"/>
              </a:lnSpc>
              <a:spcBef>
                <a:spcPct val="0"/>
              </a:spcBef>
            </a:pPr>
            <a:endParaRPr lang="en-US" sz="1600" dirty="0" smtClean="0">
              <a:solidFill>
                <a:srgbClr val="000000"/>
              </a:solidFill>
              <a:latin typeface="Arial" charset="0"/>
            </a:endParaRPr>
          </a:p>
          <a:p>
            <a:pPr eaLnBrk="1" hangingPunct="1">
              <a:lnSpc>
                <a:spcPct val="95000"/>
              </a:lnSpc>
              <a:spcBef>
                <a:spcPct val="0"/>
              </a:spcBef>
            </a:pPr>
            <a:r>
              <a:rPr lang="en-US" sz="1600" dirty="0" smtClean="0"/>
              <a:t>Album artwork: Cover art of </a:t>
            </a:r>
            <a:r>
              <a:rPr lang="en-US" sz="1600" i="1" dirty="0" smtClean="0"/>
              <a:t>The Slip </a:t>
            </a:r>
            <a:r>
              <a:rPr lang="en-US" sz="1600" dirty="0" smtClean="0"/>
              <a:t>by Nine Inch Nails, http://</a:t>
            </a:r>
            <a:r>
              <a:rPr lang="en-US" sz="1600" dirty="0" err="1" smtClean="0"/>
              <a:t>theslip.nin.com</a:t>
            </a:r>
            <a:r>
              <a:rPr lang="en-US" sz="1600" dirty="0" smtClean="0"/>
              <a:t>. Available under a Creative Commons Attribution-Noncommercial-Share Alike 3.0 United States </a:t>
            </a:r>
            <a:r>
              <a:rPr lang="en-US" sz="1600" dirty="0" err="1" smtClean="0"/>
              <a:t>licence</a:t>
            </a:r>
            <a:r>
              <a:rPr lang="en-US" sz="1600" dirty="0" smtClean="0"/>
              <a:t>. Full terms available at http://creativecommons.org/licenses/by-nc-sa/3.0/us</a:t>
            </a:r>
          </a:p>
          <a:p>
            <a:pPr eaLnBrk="1" hangingPunct="1">
              <a:lnSpc>
                <a:spcPct val="95000"/>
              </a:lnSpc>
              <a:spcBef>
                <a:spcPct val="0"/>
              </a:spcBef>
            </a:pPr>
            <a:endParaRPr lang="en-US" sz="1600" dirty="0" smtClean="0"/>
          </a:p>
          <a:p>
            <a:pPr marL="0" marR="0" indent="0" algn="l" defTabSz="914400" rtl="0" eaLnBrk="1" fontAlgn="base" latinLnBrk="0" hangingPunct="1">
              <a:lnSpc>
                <a:spcPct val="95000"/>
              </a:lnSpc>
              <a:spcBef>
                <a:spcPct val="0"/>
              </a:spcBef>
              <a:spcAft>
                <a:spcPct val="0"/>
              </a:spcAft>
              <a:buClrTx/>
              <a:buSzTx/>
              <a:buFontTx/>
              <a:buNone/>
              <a:tabLst/>
              <a:defRPr/>
            </a:pPr>
            <a:r>
              <a:rPr lang="en-US" sz="1600" dirty="0" smtClean="0"/>
              <a:t>Icons:</a:t>
            </a:r>
            <a:r>
              <a:rPr lang="en-US" sz="1600" baseline="0" dirty="0" smtClean="0"/>
              <a:t> The </a:t>
            </a:r>
            <a:r>
              <a:rPr lang="en-US" sz="1600" i="1" baseline="0" dirty="0" smtClean="0"/>
              <a:t>Blue Commercial icon</a:t>
            </a:r>
            <a:r>
              <a:rPr lang="en-US" sz="1600" baseline="0" dirty="0" smtClean="0"/>
              <a:t> and the </a:t>
            </a:r>
            <a:r>
              <a:rPr lang="en-US" sz="1600" i="1" baseline="0" dirty="0" smtClean="0"/>
              <a:t>Pink Noncommercial icon </a:t>
            </a:r>
            <a:r>
              <a:rPr lang="en-US" sz="1600" i="0" baseline="0" dirty="0" smtClean="0"/>
              <a:t>are</a:t>
            </a:r>
            <a:r>
              <a:rPr lang="en-US" sz="1600" baseline="0" dirty="0" smtClean="0"/>
              <a:t> derivative works of the </a:t>
            </a:r>
            <a:r>
              <a:rPr lang="en-US" sz="1600" i="1" baseline="0" dirty="0" smtClean="0"/>
              <a:t>Noncommercial</a:t>
            </a:r>
            <a:r>
              <a:rPr lang="en-US" sz="1600" i="0" baseline="0" dirty="0" smtClean="0"/>
              <a:t> element icon by</a:t>
            </a:r>
            <a:r>
              <a:rPr lang="en-US" sz="1600" baseline="0" dirty="0" smtClean="0"/>
              <a:t> </a:t>
            </a:r>
            <a:r>
              <a:rPr lang="en-US" sz="1600" kern="1200" dirty="0" smtClean="0">
                <a:solidFill>
                  <a:schemeClr val="tx1"/>
                </a:solidFill>
                <a:latin typeface="Times New Roman" charset="0"/>
                <a:ea typeface="ＭＳ Ｐゴシック" charset="-128"/>
                <a:cs typeface="ＭＳ Ｐゴシック" charset="-128"/>
              </a:rPr>
              <a:t>Creative Commons Corporation. The original icon is available under a Creative Commons Attribution 3.0 </a:t>
            </a:r>
            <a:r>
              <a:rPr lang="en-US" sz="1600" kern="1200" dirty="0" err="1" smtClean="0">
                <a:solidFill>
                  <a:schemeClr val="tx1"/>
                </a:solidFill>
                <a:latin typeface="Times New Roman" charset="0"/>
                <a:ea typeface="ＭＳ Ｐゴシック" charset="-128"/>
                <a:cs typeface="ＭＳ Ｐゴシック" charset="-128"/>
              </a:rPr>
              <a:t>Unported</a:t>
            </a:r>
            <a:r>
              <a:rPr lang="en-US" sz="1600" kern="1200" dirty="0" smtClean="0">
                <a:solidFill>
                  <a:schemeClr val="tx1"/>
                </a:solidFill>
                <a:latin typeface="Times New Roman" charset="0"/>
                <a:ea typeface="ＭＳ Ｐゴシック" charset="-128"/>
                <a:cs typeface="ＭＳ Ｐゴシック" charset="-128"/>
              </a:rPr>
              <a:t> </a:t>
            </a:r>
            <a:r>
              <a:rPr lang="en-US" sz="1600" kern="1200" dirty="0" err="1" smtClean="0">
                <a:solidFill>
                  <a:schemeClr val="tx1"/>
                </a:solidFill>
                <a:latin typeface="Times New Roman" charset="0"/>
                <a:ea typeface="ＭＳ Ｐゴシック" charset="-128"/>
                <a:cs typeface="ＭＳ Ｐゴシック" charset="-128"/>
              </a:rPr>
              <a:t>licence</a:t>
            </a:r>
            <a:r>
              <a:rPr lang="en-US" sz="1600" kern="1200" dirty="0" smtClean="0">
                <a:solidFill>
                  <a:schemeClr val="tx1"/>
                </a:solidFill>
                <a:latin typeface="Times New Roman" charset="0"/>
                <a:ea typeface="ＭＳ Ｐゴシック" charset="-128"/>
                <a:cs typeface="ＭＳ Ｐゴシック" charset="-128"/>
              </a:rPr>
              <a:t>. Full terms are available at http:// creativecommons.org/licenses/by/3.0. These icon is available for reuse in accordance</a:t>
            </a:r>
            <a:r>
              <a:rPr lang="en-US" sz="1600" kern="1200" baseline="0" dirty="0" smtClean="0">
                <a:solidFill>
                  <a:schemeClr val="tx1"/>
                </a:solidFill>
                <a:latin typeface="Times New Roman" charset="0"/>
                <a:ea typeface="ＭＳ Ｐゴシック" charset="-128"/>
                <a:cs typeface="ＭＳ Ｐゴシック" charset="-128"/>
              </a:rPr>
              <a:t> with the Creative Commons trademark policy available at </a:t>
            </a:r>
            <a:r>
              <a:rPr lang="en-US" sz="1600" kern="1200" dirty="0" smtClean="0">
                <a:solidFill>
                  <a:schemeClr val="tx1"/>
                </a:solidFill>
                <a:latin typeface="Times New Roman" charset="0"/>
                <a:ea typeface="ＭＳ Ｐゴシック" charset="-128"/>
                <a:cs typeface="ＭＳ Ｐゴシック" charset="-128"/>
              </a:rPr>
              <a:t>http:// </a:t>
            </a:r>
            <a:r>
              <a:rPr lang="en-US" sz="1600" kern="1200" dirty="0" err="1" smtClean="0">
                <a:solidFill>
                  <a:schemeClr val="tx1"/>
                </a:solidFill>
                <a:latin typeface="Times New Roman" charset="0"/>
                <a:ea typeface="ＭＳ Ｐゴシック" charset="-128"/>
                <a:cs typeface="ＭＳ Ｐゴシック" charset="-128"/>
              </a:rPr>
              <a:t>creativecommons.org/presskit</a:t>
            </a:r>
            <a:r>
              <a:rPr lang="en-US" sz="1600" kern="1200" dirty="0" smtClean="0">
                <a:solidFill>
                  <a:schemeClr val="tx1"/>
                </a:solidFill>
                <a:latin typeface="Times New Roman" charset="0"/>
                <a:ea typeface="ＭＳ Ｐゴシック" charset="-128"/>
                <a:cs typeface="ＭＳ Ｐゴシック" charset="-128"/>
              </a:rPr>
              <a:t>. The</a:t>
            </a:r>
            <a:r>
              <a:rPr lang="en-US" sz="1600" kern="1200" baseline="0" dirty="0" smtClean="0">
                <a:solidFill>
                  <a:schemeClr val="tx1"/>
                </a:solidFill>
                <a:latin typeface="Times New Roman" charset="0"/>
                <a:ea typeface="ＭＳ Ｐゴシック" charset="-128"/>
                <a:cs typeface="ＭＳ Ｐゴシック" charset="-128"/>
              </a:rPr>
              <a:t> </a:t>
            </a:r>
            <a:r>
              <a:rPr lang="en-US" sz="1600" i="1" kern="1200" baseline="0" dirty="0" smtClean="0">
                <a:solidFill>
                  <a:schemeClr val="tx1"/>
                </a:solidFill>
                <a:latin typeface="Times New Roman" charset="0"/>
                <a:ea typeface="ＭＳ Ｐゴシック" charset="-128"/>
                <a:cs typeface="ＭＳ Ｐゴシック" charset="-128"/>
              </a:rPr>
              <a:t>Blue Commercial icon </a:t>
            </a:r>
            <a:r>
              <a:rPr lang="en-US" sz="1600" i="0" kern="1200" baseline="0" dirty="0" smtClean="0">
                <a:solidFill>
                  <a:schemeClr val="tx1"/>
                </a:solidFill>
                <a:latin typeface="Times New Roman" charset="0"/>
                <a:ea typeface="ＭＳ Ｐゴシック" charset="-128"/>
                <a:cs typeface="ＭＳ Ｐゴシック" charset="-128"/>
              </a:rPr>
              <a:t>and the </a:t>
            </a:r>
            <a:r>
              <a:rPr lang="en-US" sz="1600" i="1" kern="1200" baseline="0" dirty="0" smtClean="0">
                <a:solidFill>
                  <a:schemeClr val="tx1"/>
                </a:solidFill>
                <a:latin typeface="Times New Roman" charset="0"/>
                <a:ea typeface="ＭＳ Ｐゴシック" charset="-128"/>
                <a:cs typeface="ＭＳ Ｐゴシック" charset="-128"/>
              </a:rPr>
              <a:t>Pink Noncommercial icon </a:t>
            </a:r>
            <a:r>
              <a:rPr lang="en-US" sz="1600" i="0" kern="1200" baseline="0" dirty="0" smtClean="0">
                <a:solidFill>
                  <a:schemeClr val="tx1"/>
                </a:solidFill>
                <a:latin typeface="Times New Roman" charset="0"/>
                <a:ea typeface="ＭＳ Ｐゴシック" charset="-128"/>
                <a:cs typeface="ＭＳ Ｐゴシック" charset="-128"/>
              </a:rPr>
              <a:t>by Elliott Bledsoe is available under a Creative Commons Attribution 2.5 Australia </a:t>
            </a:r>
            <a:r>
              <a:rPr lang="en-US" sz="1600" i="0" kern="1200" baseline="0" dirty="0" err="1" smtClean="0">
                <a:solidFill>
                  <a:schemeClr val="tx1"/>
                </a:solidFill>
                <a:latin typeface="Times New Roman" charset="0"/>
                <a:ea typeface="ＭＳ Ｐゴシック" charset="-128"/>
                <a:cs typeface="ＭＳ Ｐゴシック" charset="-128"/>
              </a:rPr>
              <a:t>licence</a:t>
            </a:r>
            <a:r>
              <a:rPr lang="en-US" sz="1600" i="0" kern="1200" baseline="0" dirty="0" smtClean="0">
                <a:solidFill>
                  <a:schemeClr val="tx1"/>
                </a:solidFill>
                <a:latin typeface="Times New Roman" charset="0"/>
                <a:ea typeface="ＭＳ Ｐゴシック" charset="-128"/>
                <a:cs typeface="ＭＳ Ｐゴシック" charset="-128"/>
              </a:rPr>
              <a:t>. </a:t>
            </a:r>
            <a:r>
              <a:rPr lang="en-US" sz="1600" kern="1200" dirty="0" smtClean="0">
                <a:solidFill>
                  <a:schemeClr val="tx1"/>
                </a:solidFill>
                <a:latin typeface="Times New Roman" charset="0"/>
                <a:ea typeface="ＭＳ Ｐゴシック" charset="-128"/>
                <a:cs typeface="ＭＳ Ｐゴシック" charset="-128"/>
              </a:rPr>
              <a:t>Full terms are available at http:// creativecommons.org/licenses/by/2.5/au</a:t>
            </a:r>
            <a:endParaRPr lang="en-US" sz="1600" dirty="0" smtClean="0">
              <a:solidFill>
                <a:srgbClr val="000000"/>
              </a:solidFill>
              <a:latin typeface="Arial" charset="0"/>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86018" name="Rectangle 6"/>
          <p:cNvSpPr>
            <a:spLocks noGrp="1" noChangeArrowheads="1"/>
          </p:cNvSpPr>
          <p:nvPr>
            <p:ph type="sldNum" sz="quarter" idx="5"/>
          </p:nvPr>
        </p:nvSpPr>
        <p:spPr>
          <a:noFill/>
        </p:spPr>
        <p:txBody>
          <a:bodyPr/>
          <a:lstStyle/>
          <a:p>
            <a:fld id="{787229D7-14C8-F142-B61E-12136CF2D29A}" type="slidenum">
              <a:rPr lang="en-US"/>
              <a:pPr/>
              <a:t>102</a:t>
            </a:fld>
            <a:endParaRPr lang="en-US"/>
          </a:p>
        </p:txBody>
      </p:sp>
      <p:sp>
        <p:nvSpPr>
          <p:cNvPr id="86019" name="Rectangle 1"/>
          <p:cNvSpPr>
            <a:spLocks noGrp="1" noRot="1" noChangeAspect="1" noChangeArrowheads="1"/>
          </p:cNvSpPr>
          <p:nvPr>
            <p:ph type="sldImg"/>
          </p:nvPr>
        </p:nvSpPr>
        <p:spPr>
          <a:ln/>
        </p:spPr>
      </p:sp>
      <p:sp>
        <p:nvSpPr>
          <p:cNvPr id="86020" name="Rectangle 2"/>
          <p:cNvSpPr>
            <a:spLocks noGrp="1" noChangeArrowheads="1"/>
          </p:cNvSpPr>
          <p:nvPr>
            <p:ph type="body" idx="1"/>
          </p:nvPr>
        </p:nvSpPr>
        <p:spPr>
          <a:noFill/>
          <a:ln/>
        </p:spPr>
        <p:txBody>
          <a:bodyPr lIns="0" tIns="0" rIns="0" bIns="0"/>
          <a:lstStyle/>
          <a:p>
            <a:pPr eaLnBrk="1" hangingPunct="1">
              <a:lnSpc>
                <a:spcPct val="95000"/>
              </a:lnSpc>
              <a:spcBef>
                <a:spcPct val="0"/>
              </a:spcBef>
            </a:pPr>
            <a:r>
              <a:rPr lang="en-US" sz="1600" b="1" dirty="0" smtClean="0">
                <a:solidFill>
                  <a:srgbClr val="000000"/>
                </a:solidFill>
                <a:latin typeface="Arial" charset="0"/>
              </a:rPr>
              <a:t>CLOSING – SUMMARY +</a:t>
            </a:r>
            <a:r>
              <a:rPr lang="en-US" sz="1600" b="1" baseline="0" dirty="0" smtClean="0">
                <a:solidFill>
                  <a:srgbClr val="000000"/>
                </a:solidFill>
                <a:latin typeface="Arial" charset="0"/>
              </a:rPr>
              <a:t> RESOURCES</a:t>
            </a:r>
            <a:endParaRPr lang="en-US" dirty="0" smtClean="0"/>
          </a:p>
          <a:p>
            <a:pPr eaLnBrk="1" hangingPunct="1">
              <a:lnSpc>
                <a:spcPct val="95000"/>
              </a:lnSpc>
              <a:spcBef>
                <a:spcPct val="0"/>
              </a:spcBef>
            </a:pPr>
            <a:r>
              <a:rPr lang="en-US" sz="1600" dirty="0" smtClean="0">
                <a:solidFill>
                  <a:srgbClr val="000000"/>
                </a:solidFill>
                <a:latin typeface="Arial" charset="0"/>
              </a:rPr>
              <a:t>    - business is changing</a:t>
            </a:r>
          </a:p>
          <a:p>
            <a:pPr eaLnBrk="1" hangingPunct="1">
              <a:lnSpc>
                <a:spcPct val="95000"/>
              </a:lnSpc>
              <a:spcBef>
                <a:spcPct val="0"/>
              </a:spcBef>
            </a:pPr>
            <a:r>
              <a:rPr lang="en-US" sz="1600" dirty="0" smtClean="0">
                <a:solidFill>
                  <a:srgbClr val="000000"/>
                </a:solidFill>
                <a:latin typeface="Arial" charset="0"/>
              </a:rPr>
              <a:t>    - ‘giving it away’ does not mean ‘no pay’  </a:t>
            </a:r>
          </a:p>
          <a:p>
            <a:pPr eaLnBrk="1" hangingPunct="1">
              <a:lnSpc>
                <a:spcPct val="95000"/>
              </a:lnSpc>
              <a:spcBef>
                <a:spcPct val="0"/>
              </a:spcBef>
            </a:pPr>
            <a:endParaRPr lang="en-US" sz="1600" dirty="0" smtClean="0">
              <a:solidFill>
                <a:srgbClr val="000000"/>
              </a:solidFill>
              <a:latin typeface="Arial" charset="0"/>
            </a:endParaRPr>
          </a:p>
          <a:p>
            <a:pPr eaLnBrk="1" hangingPunct="1">
              <a:lnSpc>
                <a:spcPct val="95000"/>
              </a:lnSpc>
              <a:spcBef>
                <a:spcPct val="0"/>
              </a:spcBef>
            </a:pPr>
            <a:endParaRPr lang="en-US" sz="1600" dirty="0" smtClean="0">
              <a:solidFill>
                <a:srgbClr val="000000"/>
              </a:solidFill>
              <a:latin typeface="Arial" charset="0"/>
            </a:endParaRPr>
          </a:p>
          <a:p>
            <a:pPr eaLnBrk="1" hangingPunct="1">
              <a:lnSpc>
                <a:spcPct val="95000"/>
              </a:lnSpc>
              <a:spcBef>
                <a:spcPct val="0"/>
              </a:spcBef>
            </a:pPr>
            <a:r>
              <a:rPr lang="en-US" sz="1600" dirty="0" smtClean="0">
                <a:solidFill>
                  <a:srgbClr val="000000"/>
                </a:solidFill>
                <a:latin typeface="Arial" charset="0"/>
              </a:rPr>
              <a:t>I hope that this presentation has given you a bit of an insight</a:t>
            </a:r>
            <a:r>
              <a:rPr lang="en-US" sz="1600" baseline="0" dirty="0" smtClean="0">
                <a:solidFill>
                  <a:srgbClr val="000000"/>
                </a:solidFill>
                <a:latin typeface="Arial" charset="0"/>
              </a:rPr>
              <a:t> into some of the innovative uses of Creative Commons </a:t>
            </a:r>
            <a:r>
              <a:rPr lang="en-US" sz="1600" baseline="0" dirty="0" err="1" smtClean="0">
                <a:solidFill>
                  <a:srgbClr val="000000"/>
                </a:solidFill>
                <a:latin typeface="Arial" charset="0"/>
              </a:rPr>
              <a:t>licences</a:t>
            </a:r>
            <a:r>
              <a:rPr lang="en-US" sz="1600" baseline="0" dirty="0" smtClean="0">
                <a:solidFill>
                  <a:srgbClr val="000000"/>
                </a:solidFill>
                <a:latin typeface="Arial" charset="0"/>
              </a:rPr>
              <a:t> that are occurring in the Creative Industries. The way we create, share and </a:t>
            </a:r>
            <a:r>
              <a:rPr lang="en-US" sz="1600" baseline="0" dirty="0" err="1" smtClean="0">
                <a:solidFill>
                  <a:srgbClr val="000000"/>
                </a:solidFill>
                <a:latin typeface="Arial" charset="0"/>
              </a:rPr>
              <a:t>utilise</a:t>
            </a:r>
            <a:r>
              <a:rPr lang="en-US" sz="1600" baseline="0" dirty="0" smtClean="0">
                <a:solidFill>
                  <a:srgbClr val="000000"/>
                </a:solidFill>
                <a:latin typeface="Arial" charset="0"/>
              </a:rPr>
              <a:t> content has changed. And the way that we make a living from that content has changed. I hope that these case studies illustrate that </a:t>
            </a:r>
            <a:r>
              <a:rPr lang="en-US" sz="1600" dirty="0" smtClean="0">
                <a:solidFill>
                  <a:srgbClr val="000000"/>
                </a:solidFill>
                <a:latin typeface="Arial" charset="0"/>
              </a:rPr>
              <a:t>‘giving it away’ does not mean ‘no pay.’</a:t>
            </a:r>
            <a:endParaRPr lang="en-US" sz="1600" baseline="0" dirty="0" smtClean="0">
              <a:solidFill>
                <a:srgbClr val="000000"/>
              </a:solidFill>
              <a:latin typeface="Arial" charset="0"/>
            </a:endParaRPr>
          </a:p>
          <a:p>
            <a:pPr eaLnBrk="1" hangingPunct="1">
              <a:lnSpc>
                <a:spcPct val="95000"/>
              </a:lnSpc>
              <a:spcBef>
                <a:spcPct val="0"/>
              </a:spcBef>
            </a:pPr>
            <a:endParaRPr lang="en-US" sz="1600" baseline="0" dirty="0" smtClean="0">
              <a:solidFill>
                <a:srgbClr val="000000"/>
              </a:solidFill>
              <a:latin typeface="Arial" charset="0"/>
            </a:endParaRPr>
          </a:p>
          <a:p>
            <a:pPr eaLnBrk="1" hangingPunct="1">
              <a:lnSpc>
                <a:spcPct val="95000"/>
              </a:lnSpc>
              <a:spcBef>
                <a:spcPct val="0"/>
              </a:spcBef>
            </a:pPr>
            <a:r>
              <a:rPr lang="en-US" sz="1600" baseline="0" dirty="0" smtClean="0">
                <a:solidFill>
                  <a:srgbClr val="000000"/>
                </a:solidFill>
                <a:latin typeface="Arial" charset="0"/>
              </a:rPr>
              <a:t>If you are interested in more information about these case studies, and many more from around the world, please take a look at the Creative Commons Case Studies </a:t>
            </a:r>
            <a:r>
              <a:rPr lang="en-US" sz="1600" baseline="0" dirty="0" err="1" smtClean="0">
                <a:solidFill>
                  <a:srgbClr val="000000"/>
                </a:solidFill>
                <a:latin typeface="Arial" charset="0"/>
              </a:rPr>
              <a:t>Wiki</a:t>
            </a:r>
            <a:r>
              <a:rPr lang="en-US" sz="1600" baseline="0" dirty="0" smtClean="0">
                <a:solidFill>
                  <a:srgbClr val="000000"/>
                </a:solidFill>
                <a:latin typeface="Arial" charset="0"/>
              </a:rPr>
              <a:t> project, available at http://</a:t>
            </a:r>
            <a:r>
              <a:rPr lang="en-US" sz="1600" baseline="0" dirty="0" err="1" smtClean="0">
                <a:solidFill>
                  <a:srgbClr val="000000"/>
                </a:solidFill>
                <a:latin typeface="Arial" charset="0"/>
              </a:rPr>
              <a:t>wiki.creativecommons.org/casestudies</a:t>
            </a:r>
            <a:endParaRPr lang="en-US" sz="1600" dirty="0" smtClean="0">
              <a:solidFill>
                <a:srgbClr val="000000"/>
              </a:solidFill>
              <a:latin typeface="Arial" charset="0"/>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86018" name="Rectangle 6"/>
          <p:cNvSpPr>
            <a:spLocks noGrp="1" noChangeArrowheads="1"/>
          </p:cNvSpPr>
          <p:nvPr>
            <p:ph type="sldNum" sz="quarter" idx="5"/>
          </p:nvPr>
        </p:nvSpPr>
        <p:spPr>
          <a:noFill/>
        </p:spPr>
        <p:txBody>
          <a:bodyPr/>
          <a:lstStyle/>
          <a:p>
            <a:fld id="{787229D7-14C8-F142-B61E-12136CF2D29A}" type="slidenum">
              <a:rPr lang="en-US"/>
              <a:pPr/>
              <a:t>103</a:t>
            </a:fld>
            <a:endParaRPr lang="en-US"/>
          </a:p>
        </p:txBody>
      </p:sp>
      <p:sp>
        <p:nvSpPr>
          <p:cNvPr id="86019" name="Rectangle 1"/>
          <p:cNvSpPr>
            <a:spLocks noGrp="1" noRot="1" noChangeAspect="1" noChangeArrowheads="1"/>
          </p:cNvSpPr>
          <p:nvPr>
            <p:ph type="sldImg"/>
          </p:nvPr>
        </p:nvSpPr>
        <p:spPr>
          <a:ln/>
        </p:spPr>
      </p:sp>
      <p:sp>
        <p:nvSpPr>
          <p:cNvPr id="86020" name="Rectangle 2"/>
          <p:cNvSpPr>
            <a:spLocks noGrp="1" noChangeArrowheads="1"/>
          </p:cNvSpPr>
          <p:nvPr>
            <p:ph type="body" idx="1"/>
          </p:nvPr>
        </p:nvSpPr>
        <p:spPr>
          <a:noFill/>
          <a:ln/>
        </p:spPr>
        <p:txBody>
          <a:bodyPr lIns="0" tIns="0" rIns="0" bIns="0"/>
          <a:lstStyle/>
          <a:p>
            <a:pPr eaLnBrk="1" hangingPunct="1">
              <a:lnSpc>
                <a:spcPct val="95000"/>
              </a:lnSpc>
              <a:spcBef>
                <a:spcPct val="0"/>
              </a:spcBef>
            </a:pPr>
            <a:r>
              <a:rPr lang="en-US" sz="1600" b="1" dirty="0" smtClean="0">
                <a:solidFill>
                  <a:srgbClr val="000000"/>
                </a:solidFill>
                <a:latin typeface="Arial" charset="0"/>
              </a:rPr>
              <a:t>CLOSING – CONTACTS</a:t>
            </a:r>
            <a:endParaRPr lang="en-US" sz="1200" b="0" dirty="0" smtClean="0">
              <a:solidFill>
                <a:schemeClr val="tx1"/>
              </a:solidFill>
              <a:latin typeface="Times New Roman" charset="0"/>
            </a:endParaRPr>
          </a:p>
          <a:p>
            <a:pPr eaLnBrk="1" hangingPunct="1">
              <a:lnSpc>
                <a:spcPct val="95000"/>
              </a:lnSpc>
              <a:spcBef>
                <a:spcPct val="0"/>
              </a:spcBef>
            </a:pPr>
            <a:endParaRPr lang="en-US" sz="1600" dirty="0" smtClean="0">
              <a:solidFill>
                <a:srgbClr val="000000"/>
              </a:solidFill>
              <a:latin typeface="Arial" charset="0"/>
            </a:endParaRPr>
          </a:p>
          <a:p>
            <a:pPr eaLnBrk="1" hangingPunct="1">
              <a:lnSpc>
                <a:spcPct val="95000"/>
              </a:lnSpc>
              <a:spcBef>
                <a:spcPct val="0"/>
              </a:spcBef>
            </a:pPr>
            <a:endParaRPr lang="en-US" sz="1600" dirty="0" smtClean="0">
              <a:solidFill>
                <a:srgbClr val="000000"/>
              </a:solidFill>
              <a:latin typeface="Arial" charset="0"/>
            </a:endParaRPr>
          </a:p>
          <a:p>
            <a:pPr eaLnBrk="1" hangingPunct="1">
              <a:lnSpc>
                <a:spcPct val="95000"/>
              </a:lnSpc>
              <a:spcBef>
                <a:spcPct val="0"/>
              </a:spcBef>
            </a:pPr>
            <a:r>
              <a:rPr lang="en-US" sz="1600" dirty="0" smtClean="0">
                <a:solidFill>
                  <a:srgbClr val="000000"/>
                </a:solidFill>
                <a:latin typeface="Arial" charset="0"/>
              </a:rPr>
              <a:t>Thank you very much.</a:t>
            </a:r>
          </a:p>
          <a:p>
            <a:pPr eaLnBrk="1" hangingPunct="1">
              <a:lnSpc>
                <a:spcPct val="95000"/>
              </a:lnSpc>
              <a:spcBef>
                <a:spcPct val="0"/>
              </a:spcBef>
            </a:pPr>
            <a:endParaRPr lang="en-US" sz="1600" dirty="0" smtClean="0">
              <a:solidFill>
                <a:srgbClr val="000000"/>
              </a:solidFill>
              <a:latin typeface="Arial" charset="0"/>
            </a:endParaRPr>
          </a:p>
          <a:p>
            <a:pPr eaLnBrk="1" hangingPunct="1">
              <a:lnSpc>
                <a:spcPct val="95000"/>
              </a:lnSpc>
              <a:spcBef>
                <a:spcPct val="0"/>
              </a:spcBef>
            </a:pPr>
            <a:r>
              <a:rPr lang="en-US" sz="1600" dirty="0" smtClean="0">
                <a:solidFill>
                  <a:srgbClr val="000000"/>
                </a:solidFill>
                <a:latin typeface="Arial" charset="0"/>
              </a:rPr>
              <a:t>These</a:t>
            </a:r>
            <a:r>
              <a:rPr lang="en-US" sz="1600" baseline="0" dirty="0" smtClean="0">
                <a:solidFill>
                  <a:srgbClr val="000000"/>
                </a:solidFill>
                <a:latin typeface="Arial" charset="0"/>
              </a:rPr>
              <a:t> are my contact details, please feel free to get in touch with me. If you want to go back and have a look at this presentation again, it is available at the web address listed here.</a:t>
            </a:r>
            <a:endParaRPr lang="en-US" sz="1600" dirty="0" smtClean="0">
              <a:solidFill>
                <a:srgbClr val="000000"/>
              </a:solidFill>
              <a:latin typeface="Arial"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3490" name="Rectangle 6"/>
          <p:cNvSpPr>
            <a:spLocks noGrp="1" noChangeArrowheads="1"/>
          </p:cNvSpPr>
          <p:nvPr>
            <p:ph type="sldNum" sz="quarter" idx="5"/>
          </p:nvPr>
        </p:nvSpPr>
        <p:spPr>
          <a:noFill/>
        </p:spPr>
        <p:txBody>
          <a:bodyPr/>
          <a:lstStyle/>
          <a:p>
            <a:fld id="{7758C318-FAC8-F149-8419-960124E681F5}" type="slidenum">
              <a:rPr lang="en-US"/>
              <a:pPr/>
              <a:t>11</a:t>
            </a:fld>
            <a:endParaRPr lang="en-US"/>
          </a:p>
        </p:txBody>
      </p:sp>
      <p:sp>
        <p:nvSpPr>
          <p:cNvPr id="63491" name="Rectangle 1"/>
          <p:cNvSpPr>
            <a:spLocks noGrp="1" noRot="1" noChangeAspect="1" noChangeArrowheads="1"/>
          </p:cNvSpPr>
          <p:nvPr>
            <p:ph type="sldImg"/>
          </p:nvPr>
        </p:nvSpPr>
        <p:spPr>
          <a:ln/>
        </p:spPr>
      </p:sp>
      <p:sp>
        <p:nvSpPr>
          <p:cNvPr id="63492" name="Rectangle 2"/>
          <p:cNvSpPr>
            <a:spLocks noGrp="1" noChangeArrowheads="1"/>
          </p:cNvSpPr>
          <p:nvPr>
            <p:ph type="body" idx="1"/>
          </p:nvPr>
        </p:nvSpPr>
        <p:spPr>
          <a:noFill/>
          <a:ln/>
        </p:spPr>
        <p:txBody>
          <a:bodyPr lIns="0" tIns="0" rIns="0" bIns="0"/>
          <a:lstStyle/>
          <a:p>
            <a:r>
              <a:rPr lang="en-US" sz="1600" b="1" dirty="0" smtClean="0">
                <a:solidFill>
                  <a:srgbClr val="000000"/>
                </a:solidFill>
                <a:latin typeface="Arial" charset="0"/>
              </a:rPr>
              <a:t>LITERATURE – ADUKI PRESS – STICK</a:t>
            </a:r>
            <a:r>
              <a:rPr lang="en-US" sz="1600" b="1" baseline="0" dirty="0" smtClean="0">
                <a:solidFill>
                  <a:srgbClr val="000000"/>
                </a:solidFill>
                <a:latin typeface="Arial" charset="0"/>
              </a:rPr>
              <a:t> THIS IN YOUR MEMORY HOLE</a:t>
            </a:r>
            <a:endParaRPr lang="en-US" sz="1600" b="1"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sz="1600" dirty="0" smtClean="0"/>
              <a:t>     - </a:t>
            </a:r>
            <a:r>
              <a:rPr lang="en-US" sz="1600" baseline="0" dirty="0" smtClean="0"/>
              <a:t>1000+ downloads</a:t>
            </a:r>
            <a:endParaRPr lang="en-US" sz="1600" dirty="0" smtClean="0"/>
          </a:p>
          <a:p>
            <a:endParaRPr lang="en-US" sz="1600" dirty="0" smtClean="0"/>
          </a:p>
          <a:p>
            <a:endParaRPr lang="en-US" sz="1600" dirty="0" smtClean="0"/>
          </a:p>
          <a:p>
            <a:r>
              <a:rPr lang="en-US" sz="1600" baseline="0" dirty="0" smtClean="0"/>
              <a:t>downloaded more than 1000 times and has sold</a:t>
            </a:r>
            <a:endParaRPr lang="en-US" sz="1600"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3490" name="Rectangle 6"/>
          <p:cNvSpPr>
            <a:spLocks noGrp="1" noChangeArrowheads="1"/>
          </p:cNvSpPr>
          <p:nvPr>
            <p:ph type="sldNum" sz="quarter" idx="5"/>
          </p:nvPr>
        </p:nvSpPr>
        <p:spPr>
          <a:noFill/>
        </p:spPr>
        <p:txBody>
          <a:bodyPr/>
          <a:lstStyle/>
          <a:p>
            <a:fld id="{7758C318-FAC8-F149-8419-960124E681F5}" type="slidenum">
              <a:rPr lang="en-US"/>
              <a:pPr/>
              <a:t>12</a:t>
            </a:fld>
            <a:endParaRPr lang="en-US"/>
          </a:p>
        </p:txBody>
      </p:sp>
      <p:sp>
        <p:nvSpPr>
          <p:cNvPr id="63491" name="Rectangle 1"/>
          <p:cNvSpPr>
            <a:spLocks noGrp="1" noRot="1" noChangeAspect="1" noChangeArrowheads="1"/>
          </p:cNvSpPr>
          <p:nvPr>
            <p:ph type="sldImg"/>
          </p:nvPr>
        </p:nvSpPr>
        <p:spPr>
          <a:ln/>
        </p:spPr>
      </p:sp>
      <p:sp>
        <p:nvSpPr>
          <p:cNvPr id="63492" name="Rectangle 2"/>
          <p:cNvSpPr>
            <a:spLocks noGrp="1" noChangeArrowheads="1"/>
          </p:cNvSpPr>
          <p:nvPr>
            <p:ph type="body" idx="1"/>
          </p:nvPr>
        </p:nvSpPr>
        <p:spPr>
          <a:noFill/>
          <a:ln/>
        </p:spPr>
        <p:txBody>
          <a:bodyPr lIns="0" tIns="0" rIns="0" bIns="0"/>
          <a:lstStyle/>
          <a:p>
            <a:r>
              <a:rPr lang="en-US" sz="1600" b="1" dirty="0" smtClean="0">
                <a:solidFill>
                  <a:srgbClr val="000000"/>
                </a:solidFill>
                <a:latin typeface="Arial" charset="0"/>
              </a:rPr>
              <a:t>LITERATURE – ADUKI PRESS – STICK</a:t>
            </a:r>
            <a:r>
              <a:rPr lang="en-US" sz="1600" b="1" baseline="0" dirty="0" smtClean="0">
                <a:solidFill>
                  <a:srgbClr val="000000"/>
                </a:solidFill>
                <a:latin typeface="Arial" charset="0"/>
              </a:rPr>
              <a:t> THIS IN YOUR MEMORY HOLE</a:t>
            </a:r>
            <a:endParaRPr lang="en-US" sz="1600" b="1" dirty="0" smtClean="0"/>
          </a:p>
          <a:p>
            <a:r>
              <a:rPr lang="en-US" sz="1600" dirty="0" smtClean="0"/>
              <a:t>     - 500+ book sales</a:t>
            </a:r>
          </a:p>
          <a:p>
            <a:endParaRPr lang="en-US" sz="1600" dirty="0" smtClean="0"/>
          </a:p>
          <a:p>
            <a:r>
              <a:rPr lang="en-US" sz="1600" dirty="0" smtClean="0"/>
              <a:t>more</a:t>
            </a:r>
            <a:r>
              <a:rPr lang="en-US" sz="1600" baseline="0" dirty="0" smtClean="0"/>
              <a:t> than 500 copies.</a:t>
            </a:r>
          </a:p>
          <a:p>
            <a:pPr eaLnBrk="1" hangingPunct="1"/>
            <a:endParaRPr lang="en-US" sz="1600" i="0" baseline="0" dirty="0" smtClean="0"/>
          </a:p>
          <a:p>
            <a:pPr eaLnBrk="1" hangingPunct="1"/>
            <a:r>
              <a:rPr lang="en-US" sz="1600" i="0" baseline="0" dirty="0" smtClean="0"/>
              <a:t>It is not only the first book from </a:t>
            </a:r>
            <a:r>
              <a:rPr lang="en-US" sz="1600" i="0" baseline="0" dirty="0" err="1" smtClean="0"/>
              <a:t>Aduki</a:t>
            </a:r>
            <a:r>
              <a:rPr lang="en-US" sz="1600" i="0" baseline="0" dirty="0" smtClean="0"/>
              <a:t> under a Creative Commons </a:t>
            </a:r>
            <a:r>
              <a:rPr lang="en-US" sz="1600" i="0" baseline="0" dirty="0" err="1" smtClean="0"/>
              <a:t>licence</a:t>
            </a:r>
            <a:r>
              <a:rPr lang="en-US" sz="1600" i="0" baseline="0" dirty="0" smtClean="0"/>
              <a:t>, but it is believed to also be the first title in Australia to be distributed by a publisher under CC. </a:t>
            </a:r>
            <a:r>
              <a:rPr lang="en-US" sz="1600" baseline="0" dirty="0" smtClean="0"/>
              <a:t>Recently, </a:t>
            </a:r>
            <a:r>
              <a:rPr lang="en-US" sz="1600" baseline="0" dirty="0" err="1" smtClean="0"/>
              <a:t>Aduki</a:t>
            </a:r>
            <a:r>
              <a:rPr lang="en-US" sz="1600" baseline="0" dirty="0" smtClean="0"/>
              <a:t> have expressed an intention to release Tristan Clark’s forthcoming second book under a Creative Commons </a:t>
            </a:r>
            <a:r>
              <a:rPr lang="en-US" sz="1600" baseline="0" dirty="0" err="1" smtClean="0"/>
              <a:t>licence</a:t>
            </a:r>
            <a:r>
              <a:rPr lang="en-US" sz="1600" baseline="0" dirty="0" smtClean="0"/>
              <a:t> as well. Keen an eye out for it early next year.</a:t>
            </a:r>
            <a:endParaRPr lang="en-US" sz="1600"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0482" name="Rectangle 6"/>
          <p:cNvSpPr>
            <a:spLocks noGrp="1" noChangeArrowheads="1"/>
          </p:cNvSpPr>
          <p:nvPr>
            <p:ph type="sldNum" sz="quarter" idx="5"/>
          </p:nvPr>
        </p:nvSpPr>
        <p:spPr>
          <a:noFill/>
        </p:spPr>
        <p:txBody>
          <a:bodyPr/>
          <a:lstStyle/>
          <a:p>
            <a:fld id="{60DE5B79-DFD6-EB4E-B5F4-5240DD1E91E7}" type="slidenum">
              <a:rPr lang="en-US"/>
              <a:pPr/>
              <a:t>13</a:t>
            </a:fld>
            <a:endParaRPr lang="en-US"/>
          </a:p>
        </p:txBody>
      </p:sp>
      <p:sp>
        <p:nvSpPr>
          <p:cNvPr id="20483" name="Rectangle 1"/>
          <p:cNvSpPr>
            <a:spLocks noGrp="1" noRot="1" noChangeAspect="1" noChangeArrowheads="1"/>
          </p:cNvSpPr>
          <p:nvPr>
            <p:ph type="sldImg"/>
          </p:nvPr>
        </p:nvSpPr>
        <p:spPr>
          <a:ln/>
        </p:spPr>
      </p:sp>
      <p:sp>
        <p:nvSpPr>
          <p:cNvPr id="20484" name="Rectangle 2"/>
          <p:cNvSpPr>
            <a:spLocks noGrp="1" noChangeArrowheads="1"/>
          </p:cNvSpPr>
          <p:nvPr>
            <p:ph type="body" idx="1"/>
          </p:nvPr>
        </p:nvSpPr>
        <p:spPr>
          <a:noFill/>
          <a:ln/>
        </p:spPr>
        <p:txBody>
          <a:bodyPr lIns="0" tIns="0" rIns="0" bIns="0"/>
          <a:lstStyle/>
          <a:p>
            <a:r>
              <a:rPr lang="en-US" sz="1200" b="1" dirty="0" smtClean="0">
                <a:solidFill>
                  <a:srgbClr val="000000"/>
                </a:solidFill>
                <a:latin typeface="Arial" charset="0"/>
              </a:rPr>
              <a:t>LITERATURE – NEW INTERNATIONALIST</a:t>
            </a:r>
            <a:endParaRPr lang="en-US" sz="1200" b="1" dirty="0" smtClean="0"/>
          </a:p>
          <a:p>
            <a:r>
              <a:rPr lang="en-US" sz="1200" dirty="0" smtClean="0"/>
              <a:t>     - monthly print magazine</a:t>
            </a:r>
          </a:p>
          <a:p>
            <a:r>
              <a:rPr lang="en-US" sz="1200" dirty="0" smtClean="0"/>
              <a:t>     - focused on social justice and human rights</a:t>
            </a:r>
          </a:p>
          <a:p>
            <a:endParaRPr lang="en-US" sz="1200" dirty="0" smtClean="0"/>
          </a:p>
          <a:p>
            <a:r>
              <a:rPr lang="en-US" sz="1200" i="1" dirty="0" smtClean="0"/>
              <a:t>New Internationalist </a:t>
            </a:r>
            <a:r>
              <a:rPr lang="en-US" sz="1200" dirty="0" smtClean="0"/>
              <a:t>is a monthly, guest-edited magazine produced by co-operative</a:t>
            </a:r>
            <a:r>
              <a:rPr lang="en-US" sz="1200" baseline="0" dirty="0" smtClean="0"/>
              <a:t> run publisher</a:t>
            </a:r>
            <a:r>
              <a:rPr lang="en-US" sz="1200" dirty="0" smtClean="0"/>
              <a:t> New Internationalist Publications from Oxford, England. It publishes</a:t>
            </a:r>
            <a:r>
              <a:rPr lang="en-US" sz="1200" baseline="0" dirty="0" smtClean="0"/>
              <a:t> content </a:t>
            </a:r>
            <a:r>
              <a:rPr lang="en-US" sz="1200" dirty="0" smtClean="0"/>
              <a:t>relating to social justice and human rights.</a:t>
            </a:r>
          </a:p>
          <a:p>
            <a:endParaRPr lang="en-US" sz="1200" dirty="0" smtClean="0"/>
          </a:p>
          <a:p>
            <a:r>
              <a:rPr lang="en-US" sz="1200" dirty="0" smtClean="0"/>
              <a:t>Along with the numerou</a:t>
            </a:r>
            <a:r>
              <a:rPr lang="en-US" sz="1200" baseline="0" dirty="0" smtClean="0"/>
              <a:t>s films, books and other materials for various United Nations and related bodies concerned with world development, </a:t>
            </a:r>
            <a:r>
              <a:rPr lang="en-US" sz="1200" dirty="0" smtClean="0"/>
              <a:t>New Internationalist Publications also publishes</a:t>
            </a:r>
            <a:r>
              <a:rPr lang="en-US" sz="1200" baseline="0" dirty="0" smtClean="0"/>
              <a:t> the</a:t>
            </a:r>
            <a:endParaRPr lang="en-US" sz="1200" dirty="0" smtClean="0"/>
          </a:p>
          <a:p>
            <a:endParaRPr lang="en-US" sz="1200" dirty="0" smtClean="0"/>
          </a:p>
          <a:p>
            <a:endParaRPr lang="en-US" sz="1200"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dirty="0" smtClean="0"/>
              <a:t>Cover: </a:t>
            </a:r>
            <a:r>
              <a:rPr lang="en-US" sz="1200" i="1" dirty="0" smtClean="0"/>
              <a:t>New Internationalist</a:t>
            </a:r>
            <a:r>
              <a:rPr lang="en-US" sz="1200" dirty="0" smtClean="0"/>
              <a:t>, Issue 412, June 2008, http://www.newint.org/issues/2008/06/01/. © New Internationalist Publications. Used with permission. </a:t>
            </a:r>
          </a:p>
          <a:p>
            <a:endParaRPr lang="en-US" sz="1200" dirty="0" smtClean="0"/>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4578" name="Rectangle 6"/>
          <p:cNvSpPr>
            <a:spLocks noGrp="1" noChangeArrowheads="1"/>
          </p:cNvSpPr>
          <p:nvPr>
            <p:ph type="sldNum" sz="quarter" idx="5"/>
          </p:nvPr>
        </p:nvSpPr>
        <p:spPr>
          <a:noFill/>
        </p:spPr>
        <p:txBody>
          <a:bodyPr/>
          <a:lstStyle/>
          <a:p>
            <a:fld id="{416AEA5A-4174-5B4F-8254-5F024476A493}" type="slidenum">
              <a:rPr lang="en-US"/>
              <a:pPr/>
              <a:t>14</a:t>
            </a:fld>
            <a:endParaRPr lang="en-US"/>
          </a:p>
        </p:txBody>
      </p:sp>
      <p:sp>
        <p:nvSpPr>
          <p:cNvPr id="24579" name="Rectangle 1"/>
          <p:cNvSpPr>
            <a:spLocks noGrp="1" noRot="1" noChangeAspect="1" noChangeArrowheads="1"/>
          </p:cNvSpPr>
          <p:nvPr>
            <p:ph type="sldImg"/>
          </p:nvPr>
        </p:nvSpPr>
        <p:spPr>
          <a:ln/>
        </p:spPr>
      </p:sp>
      <p:sp>
        <p:nvSpPr>
          <p:cNvPr id="24580" name="Rectangle 2"/>
          <p:cNvSpPr>
            <a:spLocks noGrp="1" noChangeArrowheads="1"/>
          </p:cNvSpPr>
          <p:nvPr>
            <p:ph type="body" idx="1"/>
          </p:nvPr>
        </p:nvSpPr>
        <p:spPr>
          <a:noFill/>
          <a:ln/>
        </p:spPr>
        <p:txBody>
          <a:bodyPr lIns="0" tIns="0" rIns="0" bIns="0"/>
          <a:lstStyle/>
          <a:p>
            <a:r>
              <a:rPr lang="en-US" sz="1600" b="1" dirty="0" smtClean="0">
                <a:solidFill>
                  <a:srgbClr val="000000"/>
                </a:solidFill>
                <a:latin typeface="Arial" charset="0"/>
              </a:rPr>
              <a:t>LITERATURE – NEW INTERNATIONALIST</a:t>
            </a:r>
            <a:endParaRPr lang="en-US" sz="1600" b="1" dirty="0" smtClean="0"/>
          </a:p>
          <a:p>
            <a:r>
              <a:rPr lang="en-US" sz="1600" baseline="0" dirty="0" smtClean="0"/>
              <a:t>     </a:t>
            </a:r>
            <a:r>
              <a:rPr lang="en-US" sz="1600" dirty="0" smtClean="0"/>
              <a:t>- website with some republished</a:t>
            </a:r>
            <a:r>
              <a:rPr lang="en-US" sz="1600" baseline="0" dirty="0" smtClean="0"/>
              <a:t> content</a:t>
            </a:r>
          </a:p>
          <a:p>
            <a:r>
              <a:rPr lang="en-US" sz="1600" baseline="0" dirty="0" smtClean="0"/>
              <a:t>     - </a:t>
            </a:r>
            <a:r>
              <a:rPr lang="en-US" sz="1600" dirty="0" smtClean="0"/>
              <a:t>content published on the New Internationalist site is licensed under a CC BY NC ND 2.5 </a:t>
            </a:r>
            <a:r>
              <a:rPr lang="en-US" sz="1600" dirty="0" err="1" smtClean="0"/>
              <a:t>licence</a:t>
            </a:r>
            <a:endParaRPr lang="en-US" sz="1600" dirty="0" smtClean="0"/>
          </a:p>
          <a:p>
            <a:endParaRPr lang="en-US" sz="1600" dirty="0" smtClean="0"/>
          </a:p>
          <a:p>
            <a:r>
              <a:rPr lang="en-US" sz="1600" dirty="0" smtClean="0"/>
              <a:t>New Internationalist website at </a:t>
            </a:r>
            <a:r>
              <a:rPr lang="en-US" sz="1600" dirty="0" err="1" smtClean="0"/>
              <a:t>www.newint.org</a:t>
            </a:r>
            <a:r>
              <a:rPr lang="en-US" sz="1600" dirty="0" smtClean="0"/>
              <a:t>.</a:t>
            </a:r>
          </a:p>
          <a:p>
            <a:pPr eaLnBrk="1" hangingPunct="1">
              <a:lnSpc>
                <a:spcPct val="95000"/>
              </a:lnSpc>
              <a:spcBef>
                <a:spcPct val="0"/>
              </a:spcBef>
            </a:pPr>
            <a:endParaRPr lang="en-US" sz="1600" dirty="0" smtClean="0"/>
          </a:p>
          <a:p>
            <a:pPr eaLnBrk="1" hangingPunct="1">
              <a:lnSpc>
                <a:spcPct val="95000"/>
              </a:lnSpc>
              <a:spcBef>
                <a:spcPct val="0"/>
              </a:spcBef>
            </a:pPr>
            <a:r>
              <a:rPr lang="en-US" sz="1600" dirty="0" smtClean="0"/>
              <a:t>In order to maintain its mission, NI values ‘self-help, responsibility, democracy, equality, equity and solidarity’. The release of materials under Creative Commons </a:t>
            </a:r>
            <a:r>
              <a:rPr lang="en-US" sz="1600" dirty="0" err="1" smtClean="0"/>
              <a:t>licences</a:t>
            </a:r>
            <a:r>
              <a:rPr lang="en-US" sz="1600" dirty="0" smtClean="0"/>
              <a:t> conforms to its ethos of openness and democratic participation: as stated, NI exists to ‘inform, education and communicate its message and ideals in an accessible style through the New Internationalist magazine, books, internet and other media.’</a:t>
            </a:r>
          </a:p>
          <a:p>
            <a:endParaRPr lang="en-US" sz="1600" dirty="0" smtClean="0"/>
          </a:p>
          <a:p>
            <a:pPr eaLnBrk="1" hangingPunct="1">
              <a:lnSpc>
                <a:spcPct val="95000"/>
              </a:lnSpc>
              <a:spcBef>
                <a:spcPct val="0"/>
              </a:spcBef>
            </a:pPr>
            <a:endParaRPr lang="en-US" sz="1600" dirty="0" smtClean="0"/>
          </a:p>
          <a:p>
            <a:pPr eaLnBrk="1" hangingPunct="1">
              <a:lnSpc>
                <a:spcPct val="95000"/>
              </a:lnSpc>
              <a:spcBef>
                <a:spcPct val="0"/>
              </a:spcBef>
            </a:pPr>
            <a:r>
              <a:rPr lang="en-US" sz="1600" dirty="0" smtClean="0"/>
              <a:t>content published on the New Internationalist site is licensed under a CC BY NC ND 2.5 </a:t>
            </a:r>
            <a:r>
              <a:rPr lang="en-US" sz="1600" dirty="0" err="1" smtClean="0"/>
              <a:t>licence</a:t>
            </a:r>
            <a:r>
              <a:rPr lang="en-US" sz="2000" dirty="0" smtClean="0">
                <a:solidFill>
                  <a:srgbClr val="000000"/>
                </a:solidFill>
                <a:latin typeface="Arial" charset="0"/>
              </a:rPr>
              <a:t>.</a:t>
            </a:r>
          </a:p>
          <a:p>
            <a:pPr eaLnBrk="1" hangingPunct="1">
              <a:lnSpc>
                <a:spcPct val="95000"/>
              </a:lnSpc>
              <a:spcBef>
                <a:spcPct val="0"/>
              </a:spcBef>
            </a:pPr>
            <a:endParaRPr lang="en-US" sz="2000" dirty="0" smtClean="0">
              <a:solidFill>
                <a:srgbClr val="000000"/>
              </a:solidFill>
              <a:latin typeface="Arial" charset="0"/>
            </a:endParaRPr>
          </a:p>
          <a:p>
            <a:pPr eaLnBrk="1" hangingPunct="1">
              <a:lnSpc>
                <a:spcPct val="95000"/>
              </a:lnSpc>
              <a:spcBef>
                <a:spcPct val="0"/>
              </a:spcBef>
            </a:pPr>
            <a:r>
              <a:rPr lang="en-US" sz="2000" dirty="0" smtClean="0">
                <a:solidFill>
                  <a:srgbClr val="000000"/>
                </a:solidFill>
                <a:latin typeface="Arial" charset="0"/>
              </a:rPr>
              <a:t>Website: </a:t>
            </a:r>
            <a:r>
              <a:rPr lang="en-US" sz="2000" i="1" dirty="0" smtClean="0">
                <a:solidFill>
                  <a:srgbClr val="000000"/>
                </a:solidFill>
                <a:latin typeface="Arial" charset="0"/>
              </a:rPr>
              <a:t>New</a:t>
            </a:r>
            <a:r>
              <a:rPr lang="en-US" sz="2000" i="1" baseline="0" dirty="0" smtClean="0">
                <a:solidFill>
                  <a:srgbClr val="000000"/>
                </a:solidFill>
                <a:latin typeface="Arial" charset="0"/>
              </a:rPr>
              <a:t> Internationalist</a:t>
            </a:r>
            <a:r>
              <a:rPr lang="en-US" sz="2000" i="0" baseline="0" dirty="0" smtClean="0">
                <a:solidFill>
                  <a:srgbClr val="000000"/>
                </a:solidFill>
                <a:latin typeface="Arial" charset="0"/>
              </a:rPr>
              <a:t> by </a:t>
            </a:r>
            <a:r>
              <a:rPr lang="en-US" sz="1600" dirty="0" smtClean="0"/>
              <a:t>New Internationalist Publications. Unless otherwise noted,</a:t>
            </a:r>
            <a:r>
              <a:rPr lang="en-US" sz="1600" baseline="0" dirty="0" smtClean="0"/>
              <a:t> </a:t>
            </a:r>
            <a:r>
              <a:rPr lang="en-US" sz="1600" dirty="0" smtClean="0"/>
              <a:t>available under a Creative Commons Attribution-Noncommercial</a:t>
            </a:r>
            <a:r>
              <a:rPr lang="en-US" sz="1600" baseline="0" dirty="0" smtClean="0"/>
              <a:t>-No Derivative Works 2.5 Generic </a:t>
            </a:r>
            <a:r>
              <a:rPr lang="en-US" sz="1600" baseline="0" dirty="0" err="1" smtClean="0"/>
              <a:t>licence</a:t>
            </a:r>
            <a:r>
              <a:rPr lang="en-US" sz="1600" baseline="0" dirty="0" smtClean="0"/>
              <a:t>. Full terms available at http://creativecommons.org/licenses/by-nc-nd/2.5</a:t>
            </a:r>
            <a:endParaRPr lang="en-US" sz="1600" dirty="0">
              <a:solidFill>
                <a:srgbClr val="000000"/>
              </a:solidFill>
              <a:latin typeface="Arial"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4578" name="Rectangle 6"/>
          <p:cNvSpPr>
            <a:spLocks noGrp="1" noChangeArrowheads="1"/>
          </p:cNvSpPr>
          <p:nvPr>
            <p:ph type="sldNum" sz="quarter" idx="5"/>
          </p:nvPr>
        </p:nvSpPr>
        <p:spPr>
          <a:noFill/>
        </p:spPr>
        <p:txBody>
          <a:bodyPr/>
          <a:lstStyle/>
          <a:p>
            <a:fld id="{416AEA5A-4174-5B4F-8254-5F024476A493}" type="slidenum">
              <a:rPr lang="en-US"/>
              <a:pPr/>
              <a:t>15</a:t>
            </a:fld>
            <a:endParaRPr lang="en-US"/>
          </a:p>
        </p:txBody>
      </p:sp>
      <p:sp>
        <p:nvSpPr>
          <p:cNvPr id="24579" name="Rectangle 1"/>
          <p:cNvSpPr>
            <a:spLocks noGrp="1" noRot="1" noChangeAspect="1" noChangeArrowheads="1"/>
          </p:cNvSpPr>
          <p:nvPr>
            <p:ph type="sldImg"/>
          </p:nvPr>
        </p:nvSpPr>
        <p:spPr>
          <a:ln/>
        </p:spPr>
      </p:sp>
      <p:sp>
        <p:nvSpPr>
          <p:cNvPr id="24580" name="Rectangle 2"/>
          <p:cNvSpPr>
            <a:spLocks noGrp="1" noChangeArrowheads="1"/>
          </p:cNvSpPr>
          <p:nvPr>
            <p:ph type="body" idx="1"/>
          </p:nvPr>
        </p:nvSpPr>
        <p:spPr>
          <a:noFill/>
          <a:ln/>
        </p:spPr>
        <p:txBody>
          <a:bodyPr lIns="0" tIns="0" rIns="0" bIns="0"/>
          <a:lstStyle/>
          <a:p>
            <a:r>
              <a:rPr lang="en-US" sz="1600" b="1" dirty="0" smtClean="0">
                <a:solidFill>
                  <a:srgbClr val="000000"/>
                </a:solidFill>
                <a:latin typeface="Arial" charset="0"/>
              </a:rPr>
              <a:t>LITERATURE – NEW INTERNATIONALIST</a:t>
            </a:r>
            <a:endParaRPr lang="en-US" sz="1600" b="1" dirty="0" smtClean="0"/>
          </a:p>
          <a:p>
            <a:r>
              <a:rPr lang="en-US" sz="1600" baseline="0" dirty="0" smtClean="0"/>
              <a:t>     </a:t>
            </a:r>
            <a:r>
              <a:rPr lang="en-US" sz="1600" dirty="0" smtClean="0"/>
              <a:t>- magazine is all</a:t>
            </a:r>
            <a:r>
              <a:rPr lang="en-US" sz="1600" baseline="0" dirty="0" smtClean="0"/>
              <a:t> rights reserved copyright</a:t>
            </a:r>
          </a:p>
          <a:p>
            <a:endParaRPr lang="en-US" sz="1600" dirty="0" smtClean="0"/>
          </a:p>
          <a:p>
            <a:endParaRPr lang="en-US" sz="1600" dirty="0" smtClean="0"/>
          </a:p>
          <a:p>
            <a:r>
              <a:rPr lang="en-US" sz="2000" dirty="0" smtClean="0"/>
              <a:t>New Internationalist Publications reserves</a:t>
            </a:r>
            <a:endParaRPr lang="en-US" sz="2000" dirty="0" smtClean="0">
              <a:solidFill>
                <a:srgbClr val="000000"/>
              </a:solidFill>
              <a:latin typeface="Arial" charset="0"/>
            </a:endParaRPr>
          </a:p>
          <a:p>
            <a:pPr eaLnBrk="1" hangingPunct="1">
              <a:lnSpc>
                <a:spcPct val="95000"/>
              </a:lnSpc>
              <a:spcBef>
                <a:spcPct val="0"/>
              </a:spcBef>
            </a:pPr>
            <a:endParaRPr lang="en-US" sz="2000" dirty="0" smtClean="0">
              <a:solidFill>
                <a:srgbClr val="000000"/>
              </a:solidFill>
              <a:latin typeface="Arial" charset="0"/>
            </a:endParaRPr>
          </a:p>
          <a:p>
            <a:pPr eaLnBrk="1" hangingPunct="1">
              <a:lnSpc>
                <a:spcPct val="95000"/>
              </a:lnSpc>
              <a:spcBef>
                <a:spcPct val="0"/>
              </a:spcBef>
            </a:pPr>
            <a:endParaRPr lang="en-US" sz="2000" dirty="0" smtClean="0">
              <a:solidFill>
                <a:srgbClr val="000000"/>
              </a:solidFill>
              <a:latin typeface="Arial" charset="0"/>
            </a:endParaRPr>
          </a:p>
          <a:p>
            <a:pPr eaLnBrk="1" hangingPunct="1">
              <a:lnSpc>
                <a:spcPct val="95000"/>
              </a:lnSpc>
              <a:spcBef>
                <a:spcPct val="0"/>
              </a:spcBef>
            </a:pPr>
            <a:r>
              <a:rPr lang="en-US" sz="2000" dirty="0" smtClean="0"/>
              <a:t>Cover: </a:t>
            </a:r>
            <a:r>
              <a:rPr lang="en-US" sz="2000" i="1" dirty="0" smtClean="0"/>
              <a:t>New Internationalist</a:t>
            </a:r>
            <a:r>
              <a:rPr lang="en-US" sz="2000" dirty="0" smtClean="0"/>
              <a:t>, Issue 412, June 2008, http://www.newint.org/issues/2008/06/01/. © New Internationalist Publications. Used with permission. </a:t>
            </a:r>
            <a:endParaRPr lang="en-US" sz="2000" dirty="0" smtClean="0">
              <a:solidFill>
                <a:srgbClr val="000000"/>
              </a:solidFill>
              <a:latin typeface="Arial" charset="0"/>
            </a:endParaRPr>
          </a:p>
          <a:p>
            <a:pPr eaLnBrk="1" hangingPunct="1">
              <a:lnSpc>
                <a:spcPct val="95000"/>
              </a:lnSpc>
              <a:spcBef>
                <a:spcPct val="0"/>
              </a:spcBef>
            </a:pPr>
            <a:endParaRPr lang="en-US" sz="2000" dirty="0" smtClean="0">
              <a:solidFill>
                <a:srgbClr val="000000"/>
              </a:solidFill>
              <a:latin typeface="Arial" charset="0"/>
            </a:endParaRPr>
          </a:p>
          <a:p>
            <a:pPr eaLnBrk="1" hangingPunct="1">
              <a:lnSpc>
                <a:spcPct val="95000"/>
              </a:lnSpc>
              <a:spcBef>
                <a:spcPct val="0"/>
              </a:spcBef>
            </a:pPr>
            <a:r>
              <a:rPr lang="en-US" sz="2000" dirty="0" smtClean="0">
                <a:solidFill>
                  <a:srgbClr val="000000"/>
                </a:solidFill>
                <a:latin typeface="Arial" charset="0"/>
              </a:rPr>
              <a:t>Website: </a:t>
            </a:r>
            <a:r>
              <a:rPr lang="en-US" sz="2000" i="1" dirty="0" smtClean="0">
                <a:solidFill>
                  <a:srgbClr val="000000"/>
                </a:solidFill>
                <a:latin typeface="Arial" charset="0"/>
              </a:rPr>
              <a:t>New</a:t>
            </a:r>
            <a:r>
              <a:rPr lang="en-US" sz="2000" i="1" baseline="0" dirty="0" smtClean="0">
                <a:solidFill>
                  <a:srgbClr val="000000"/>
                </a:solidFill>
                <a:latin typeface="Arial" charset="0"/>
              </a:rPr>
              <a:t> Internationalist</a:t>
            </a:r>
            <a:r>
              <a:rPr lang="en-US" sz="2000" i="0" baseline="0" dirty="0" smtClean="0">
                <a:solidFill>
                  <a:srgbClr val="000000"/>
                </a:solidFill>
                <a:latin typeface="Arial" charset="0"/>
              </a:rPr>
              <a:t> by </a:t>
            </a:r>
            <a:r>
              <a:rPr lang="en-US" sz="1600" dirty="0" smtClean="0"/>
              <a:t>New Internationalist Publications. Unless otherwise noted,</a:t>
            </a:r>
            <a:r>
              <a:rPr lang="en-US" sz="1600" baseline="0" dirty="0" smtClean="0"/>
              <a:t> </a:t>
            </a:r>
            <a:r>
              <a:rPr lang="en-US" sz="1600" dirty="0" smtClean="0"/>
              <a:t>available under a Creative Commons Attribution-Noncommercial</a:t>
            </a:r>
            <a:r>
              <a:rPr lang="en-US" sz="1600" baseline="0" dirty="0" smtClean="0"/>
              <a:t>-No Derivative Works 2.5 Generic </a:t>
            </a:r>
            <a:r>
              <a:rPr lang="en-US" sz="1600" baseline="0" dirty="0" err="1" smtClean="0"/>
              <a:t>licence</a:t>
            </a:r>
            <a:r>
              <a:rPr lang="en-US" sz="1600" baseline="0" dirty="0" smtClean="0"/>
              <a:t>. Full terms available at http://creativecommons.org/licenses/by-nc-nd/2.</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4578" name="Rectangle 6"/>
          <p:cNvSpPr>
            <a:spLocks noGrp="1" noChangeArrowheads="1"/>
          </p:cNvSpPr>
          <p:nvPr>
            <p:ph type="sldNum" sz="quarter" idx="5"/>
          </p:nvPr>
        </p:nvSpPr>
        <p:spPr>
          <a:noFill/>
        </p:spPr>
        <p:txBody>
          <a:bodyPr/>
          <a:lstStyle/>
          <a:p>
            <a:fld id="{416AEA5A-4174-5B4F-8254-5F024476A493}" type="slidenum">
              <a:rPr lang="en-US"/>
              <a:pPr/>
              <a:t>16</a:t>
            </a:fld>
            <a:endParaRPr lang="en-US"/>
          </a:p>
        </p:txBody>
      </p:sp>
      <p:sp>
        <p:nvSpPr>
          <p:cNvPr id="24579" name="Rectangle 1"/>
          <p:cNvSpPr>
            <a:spLocks noGrp="1" noRot="1" noChangeAspect="1" noChangeArrowheads="1"/>
          </p:cNvSpPr>
          <p:nvPr>
            <p:ph type="sldImg"/>
          </p:nvPr>
        </p:nvSpPr>
        <p:spPr>
          <a:ln/>
        </p:spPr>
      </p:sp>
      <p:sp>
        <p:nvSpPr>
          <p:cNvPr id="24580" name="Rectangle 2"/>
          <p:cNvSpPr>
            <a:spLocks noGrp="1" noChangeArrowheads="1"/>
          </p:cNvSpPr>
          <p:nvPr>
            <p:ph type="body" idx="1"/>
          </p:nvPr>
        </p:nvSpPr>
        <p:spPr>
          <a:noFill/>
          <a:ln/>
        </p:spPr>
        <p:txBody>
          <a:bodyPr lIns="0" tIns="0" rIns="0" bIns="0"/>
          <a:lstStyle/>
          <a:p>
            <a:r>
              <a:rPr lang="en-US" sz="1600" b="1" dirty="0" smtClean="0">
                <a:solidFill>
                  <a:srgbClr val="000000"/>
                </a:solidFill>
                <a:latin typeface="Arial" charset="0"/>
              </a:rPr>
              <a:t>LITERATURE – NEW INTERNATIONALIST</a:t>
            </a:r>
            <a:endParaRPr lang="en-US" sz="1600" b="1" dirty="0" smtClean="0"/>
          </a:p>
          <a:p>
            <a:r>
              <a:rPr lang="en-US" sz="1600" baseline="0" dirty="0" smtClean="0"/>
              <a:t>     </a:t>
            </a:r>
            <a:r>
              <a:rPr lang="en-US" sz="1600" dirty="0" smtClean="0"/>
              <a:t>- magazine is all</a:t>
            </a:r>
            <a:r>
              <a:rPr lang="en-US" sz="1600" baseline="0" dirty="0" smtClean="0"/>
              <a:t> rights reserved copyright</a:t>
            </a:r>
          </a:p>
          <a:p>
            <a:endParaRPr lang="en-US" sz="1600" dirty="0" smtClean="0"/>
          </a:p>
          <a:p>
            <a:endParaRPr lang="en-US" sz="1600" dirty="0" smtClean="0"/>
          </a:p>
          <a:p>
            <a:r>
              <a:rPr lang="en-US" sz="2000" baseline="0" dirty="0" smtClean="0"/>
              <a:t>all the rights in the physical magazine, but republishes</a:t>
            </a:r>
            <a:endParaRPr lang="en-US" sz="2000" dirty="0" smtClean="0">
              <a:solidFill>
                <a:srgbClr val="000000"/>
              </a:solidFill>
              <a:latin typeface="Arial" charset="0"/>
            </a:endParaRPr>
          </a:p>
          <a:p>
            <a:pPr eaLnBrk="1" hangingPunct="1">
              <a:lnSpc>
                <a:spcPct val="95000"/>
              </a:lnSpc>
              <a:spcBef>
                <a:spcPct val="0"/>
              </a:spcBef>
            </a:pPr>
            <a:endParaRPr lang="en-US" sz="2000" dirty="0" smtClean="0">
              <a:solidFill>
                <a:srgbClr val="000000"/>
              </a:solidFill>
              <a:latin typeface="Arial" charset="0"/>
            </a:endParaRPr>
          </a:p>
          <a:p>
            <a:pPr eaLnBrk="1" hangingPunct="1">
              <a:lnSpc>
                <a:spcPct val="95000"/>
              </a:lnSpc>
              <a:spcBef>
                <a:spcPct val="0"/>
              </a:spcBef>
            </a:pPr>
            <a:endParaRPr lang="en-US" sz="2000" dirty="0" smtClean="0">
              <a:solidFill>
                <a:srgbClr val="000000"/>
              </a:solidFill>
              <a:latin typeface="Arial" charset="0"/>
            </a:endParaRPr>
          </a:p>
          <a:p>
            <a:pPr eaLnBrk="1" hangingPunct="1">
              <a:lnSpc>
                <a:spcPct val="95000"/>
              </a:lnSpc>
              <a:spcBef>
                <a:spcPct val="0"/>
              </a:spcBef>
            </a:pPr>
            <a:endParaRPr lang="en-US" sz="2000" dirty="0" smtClean="0">
              <a:solidFill>
                <a:srgbClr val="000000"/>
              </a:solidFill>
              <a:latin typeface="Arial" charset="0"/>
            </a:endParaRPr>
          </a:p>
          <a:p>
            <a:pPr eaLnBrk="1" hangingPunct="1">
              <a:lnSpc>
                <a:spcPct val="95000"/>
              </a:lnSpc>
              <a:spcBef>
                <a:spcPct val="0"/>
              </a:spcBef>
            </a:pPr>
            <a:r>
              <a:rPr lang="en-US" sz="2000" dirty="0" smtClean="0"/>
              <a:t>Cover: </a:t>
            </a:r>
            <a:r>
              <a:rPr lang="en-US" sz="2000" i="1" dirty="0" smtClean="0"/>
              <a:t>New Internationalist</a:t>
            </a:r>
            <a:r>
              <a:rPr lang="en-US" sz="2000" dirty="0" smtClean="0"/>
              <a:t>, Issue 412, June 2008, http://www.newint.org/issues/2008/06/01/. © New Internationalist Publications. Used with permission. </a:t>
            </a:r>
            <a:endParaRPr lang="en-US" sz="2000" dirty="0" smtClean="0">
              <a:solidFill>
                <a:srgbClr val="000000"/>
              </a:solidFill>
              <a:latin typeface="Arial" charset="0"/>
            </a:endParaRPr>
          </a:p>
          <a:p>
            <a:pPr eaLnBrk="1" hangingPunct="1">
              <a:lnSpc>
                <a:spcPct val="95000"/>
              </a:lnSpc>
              <a:spcBef>
                <a:spcPct val="0"/>
              </a:spcBef>
            </a:pPr>
            <a:endParaRPr lang="en-US" sz="2000" dirty="0" smtClean="0">
              <a:solidFill>
                <a:srgbClr val="000000"/>
              </a:solidFill>
              <a:latin typeface="Arial" charset="0"/>
            </a:endParaRPr>
          </a:p>
          <a:p>
            <a:pPr eaLnBrk="1" hangingPunct="1">
              <a:lnSpc>
                <a:spcPct val="95000"/>
              </a:lnSpc>
              <a:spcBef>
                <a:spcPct val="0"/>
              </a:spcBef>
            </a:pPr>
            <a:r>
              <a:rPr lang="en-US" sz="2000" dirty="0" smtClean="0">
                <a:solidFill>
                  <a:srgbClr val="000000"/>
                </a:solidFill>
                <a:latin typeface="Arial" charset="0"/>
              </a:rPr>
              <a:t>Website: </a:t>
            </a:r>
            <a:r>
              <a:rPr lang="en-US" sz="2000" i="1" dirty="0" smtClean="0">
                <a:solidFill>
                  <a:srgbClr val="000000"/>
                </a:solidFill>
                <a:latin typeface="Arial" charset="0"/>
              </a:rPr>
              <a:t>New</a:t>
            </a:r>
            <a:r>
              <a:rPr lang="en-US" sz="2000" i="1" baseline="0" dirty="0" smtClean="0">
                <a:solidFill>
                  <a:srgbClr val="000000"/>
                </a:solidFill>
                <a:latin typeface="Arial" charset="0"/>
              </a:rPr>
              <a:t> Internationalist</a:t>
            </a:r>
            <a:r>
              <a:rPr lang="en-US" sz="2000" i="0" baseline="0" dirty="0" smtClean="0">
                <a:solidFill>
                  <a:srgbClr val="000000"/>
                </a:solidFill>
                <a:latin typeface="Arial" charset="0"/>
              </a:rPr>
              <a:t> by </a:t>
            </a:r>
            <a:r>
              <a:rPr lang="en-US" sz="1600" dirty="0" smtClean="0"/>
              <a:t>New Internationalist Publications. Unless otherwise noted,</a:t>
            </a:r>
            <a:r>
              <a:rPr lang="en-US" sz="1600" baseline="0" dirty="0" smtClean="0"/>
              <a:t> </a:t>
            </a:r>
            <a:r>
              <a:rPr lang="en-US" sz="1600" dirty="0" smtClean="0"/>
              <a:t>available under a Creative Commons Attribution-Noncommercial</a:t>
            </a:r>
            <a:r>
              <a:rPr lang="en-US" sz="1600" baseline="0" dirty="0" smtClean="0"/>
              <a:t>-No Derivative Works 2.5 Generic </a:t>
            </a:r>
            <a:r>
              <a:rPr lang="en-US" sz="1600" baseline="0" dirty="0" err="1" smtClean="0"/>
              <a:t>licence</a:t>
            </a:r>
            <a:r>
              <a:rPr lang="en-US" sz="1600" baseline="0" dirty="0" smtClean="0"/>
              <a:t>. Full terms available at http://creativecommons.org/licenses/by-nc-nd/2.5</a:t>
            </a:r>
          </a:p>
          <a:p>
            <a:pPr eaLnBrk="1" hangingPunct="1">
              <a:lnSpc>
                <a:spcPct val="95000"/>
              </a:lnSpc>
              <a:spcBef>
                <a:spcPct val="0"/>
              </a:spcBef>
            </a:pPr>
            <a:endParaRPr lang="en-US" sz="1600" baseline="0" dirty="0" smtClean="0">
              <a:solidFill>
                <a:srgbClr val="000000"/>
              </a:solidFill>
              <a:latin typeface="Arial" charset="0"/>
            </a:endParaRPr>
          </a:p>
          <a:p>
            <a:pPr marL="0" marR="0" indent="0" algn="l" defTabSz="914400" rtl="0" eaLnBrk="1" fontAlgn="base" latinLnBrk="0" hangingPunct="1">
              <a:lnSpc>
                <a:spcPct val="95000"/>
              </a:lnSpc>
              <a:spcBef>
                <a:spcPct val="0"/>
              </a:spcBef>
              <a:spcAft>
                <a:spcPct val="0"/>
              </a:spcAft>
              <a:buClrTx/>
              <a:buSzTx/>
              <a:buFontTx/>
              <a:buNone/>
              <a:tabLst/>
              <a:defRPr/>
            </a:pPr>
            <a:r>
              <a:rPr lang="en-US" sz="1600" dirty="0" smtClean="0"/>
              <a:t>Icons:</a:t>
            </a:r>
            <a:r>
              <a:rPr lang="en-US" sz="1600" baseline="0" dirty="0" smtClean="0"/>
              <a:t> The </a:t>
            </a:r>
            <a:r>
              <a:rPr lang="en-US" sz="1600" i="1" baseline="0" dirty="0" smtClean="0"/>
              <a:t>Green Copyright logo </a:t>
            </a:r>
            <a:r>
              <a:rPr lang="en-US" sz="1600" baseline="0" dirty="0" smtClean="0"/>
              <a:t>is a derivative work of the </a:t>
            </a:r>
            <a:r>
              <a:rPr lang="en-US" sz="1600" i="1" baseline="0" dirty="0" smtClean="0"/>
              <a:t>CC </a:t>
            </a:r>
            <a:r>
              <a:rPr lang="en-US" sz="1600" i="0" baseline="0" dirty="0" smtClean="0"/>
              <a:t>logo by</a:t>
            </a:r>
            <a:r>
              <a:rPr lang="en-US" sz="1600" baseline="0" dirty="0" smtClean="0"/>
              <a:t> </a:t>
            </a:r>
            <a:r>
              <a:rPr lang="en-US" sz="1600" kern="1200" dirty="0" smtClean="0">
                <a:solidFill>
                  <a:schemeClr val="tx1"/>
                </a:solidFill>
                <a:latin typeface="Times New Roman" charset="0"/>
                <a:ea typeface="ＭＳ Ｐゴシック" charset="-128"/>
                <a:cs typeface="ＭＳ Ｐゴシック" charset="-128"/>
              </a:rPr>
              <a:t>Creative Commons Corporation. The original </a:t>
            </a:r>
            <a:r>
              <a:rPr lang="en-US" sz="1600" i="1" kern="1200" dirty="0" smtClean="0">
                <a:solidFill>
                  <a:schemeClr val="tx1"/>
                </a:solidFill>
                <a:latin typeface="Times New Roman" charset="0"/>
                <a:ea typeface="ＭＳ Ｐゴシック" charset="-128"/>
                <a:cs typeface="ＭＳ Ｐゴシック" charset="-128"/>
              </a:rPr>
              <a:t>CC</a:t>
            </a:r>
            <a:r>
              <a:rPr lang="en-US" sz="1600" kern="1200" dirty="0" smtClean="0">
                <a:solidFill>
                  <a:schemeClr val="tx1"/>
                </a:solidFill>
                <a:latin typeface="Times New Roman" charset="0"/>
                <a:ea typeface="ＭＳ Ｐゴシック" charset="-128"/>
                <a:cs typeface="ＭＳ Ｐゴシック" charset="-128"/>
              </a:rPr>
              <a:t> logo is available under a Creative Commons Attribution 3.0 </a:t>
            </a:r>
            <a:r>
              <a:rPr lang="en-US" sz="1600" kern="1200" dirty="0" err="1" smtClean="0">
                <a:solidFill>
                  <a:schemeClr val="tx1"/>
                </a:solidFill>
                <a:latin typeface="Times New Roman" charset="0"/>
                <a:ea typeface="ＭＳ Ｐゴシック" charset="-128"/>
                <a:cs typeface="ＭＳ Ｐゴシック" charset="-128"/>
              </a:rPr>
              <a:t>Unported</a:t>
            </a:r>
            <a:r>
              <a:rPr lang="en-US" sz="1600" kern="1200" dirty="0" smtClean="0">
                <a:solidFill>
                  <a:schemeClr val="tx1"/>
                </a:solidFill>
                <a:latin typeface="Times New Roman" charset="0"/>
                <a:ea typeface="ＭＳ Ｐゴシック" charset="-128"/>
                <a:cs typeface="ＭＳ Ｐゴシック" charset="-128"/>
              </a:rPr>
              <a:t> </a:t>
            </a:r>
            <a:r>
              <a:rPr lang="en-US" sz="1600" kern="1200" dirty="0" err="1" smtClean="0">
                <a:solidFill>
                  <a:schemeClr val="tx1"/>
                </a:solidFill>
                <a:latin typeface="Times New Roman" charset="0"/>
                <a:ea typeface="ＭＳ Ｐゴシック" charset="-128"/>
                <a:cs typeface="ＭＳ Ｐゴシック" charset="-128"/>
              </a:rPr>
              <a:t>licence</a:t>
            </a:r>
            <a:r>
              <a:rPr lang="en-US" sz="1600" kern="1200" dirty="0" smtClean="0">
                <a:solidFill>
                  <a:schemeClr val="tx1"/>
                </a:solidFill>
                <a:latin typeface="Times New Roman" charset="0"/>
                <a:ea typeface="ＭＳ Ｐゴシック" charset="-128"/>
                <a:cs typeface="ＭＳ Ｐゴシック" charset="-128"/>
              </a:rPr>
              <a:t>. Full terms are available at http:// creativecommons.org/licenses/by/3.0. The original logo is available for reuse in accordance</a:t>
            </a:r>
            <a:r>
              <a:rPr lang="en-US" sz="1600" kern="1200" baseline="0" dirty="0" smtClean="0">
                <a:solidFill>
                  <a:schemeClr val="tx1"/>
                </a:solidFill>
                <a:latin typeface="Times New Roman" charset="0"/>
                <a:ea typeface="ＭＳ Ｐゴシック" charset="-128"/>
                <a:cs typeface="ＭＳ Ｐゴシック" charset="-128"/>
              </a:rPr>
              <a:t> with the Creative Commons trademark policy available at </a:t>
            </a:r>
            <a:r>
              <a:rPr lang="en-US" sz="1600" kern="1200" dirty="0" smtClean="0">
                <a:solidFill>
                  <a:schemeClr val="tx1"/>
                </a:solidFill>
                <a:latin typeface="Times New Roman" charset="0"/>
                <a:ea typeface="ＭＳ Ｐゴシック" charset="-128"/>
                <a:cs typeface="ＭＳ Ｐゴシック" charset="-128"/>
              </a:rPr>
              <a:t>http:// </a:t>
            </a:r>
            <a:r>
              <a:rPr lang="en-US" sz="1600" kern="1200" dirty="0" err="1" smtClean="0">
                <a:solidFill>
                  <a:schemeClr val="tx1"/>
                </a:solidFill>
                <a:latin typeface="Times New Roman" charset="0"/>
                <a:ea typeface="ＭＳ Ｐゴシック" charset="-128"/>
                <a:cs typeface="ＭＳ Ｐゴシック" charset="-128"/>
              </a:rPr>
              <a:t>creativecommons.org/presskit</a:t>
            </a:r>
            <a:r>
              <a:rPr lang="en-US" sz="1600" kern="1200" dirty="0" smtClean="0">
                <a:solidFill>
                  <a:schemeClr val="tx1"/>
                </a:solidFill>
                <a:latin typeface="Times New Roman" charset="0"/>
                <a:ea typeface="ＭＳ Ｐゴシック" charset="-128"/>
                <a:cs typeface="ＭＳ Ｐゴシック" charset="-128"/>
              </a:rPr>
              <a:t>. The</a:t>
            </a:r>
            <a:r>
              <a:rPr lang="en-US" sz="1600" kern="1200" baseline="0" dirty="0" smtClean="0">
                <a:solidFill>
                  <a:schemeClr val="tx1"/>
                </a:solidFill>
                <a:latin typeface="Times New Roman" charset="0"/>
                <a:ea typeface="ＭＳ Ｐゴシック" charset="-128"/>
                <a:cs typeface="ＭＳ Ｐゴシック" charset="-128"/>
              </a:rPr>
              <a:t> </a:t>
            </a:r>
            <a:r>
              <a:rPr lang="en-US" sz="1600" i="1" kern="1200" baseline="0" dirty="0" smtClean="0">
                <a:solidFill>
                  <a:schemeClr val="tx1"/>
                </a:solidFill>
                <a:latin typeface="Times New Roman" charset="0"/>
                <a:ea typeface="ＭＳ Ｐゴシック" charset="-128"/>
                <a:cs typeface="ＭＳ Ｐゴシック" charset="-128"/>
              </a:rPr>
              <a:t>Green C</a:t>
            </a:r>
            <a:r>
              <a:rPr lang="en-US" sz="1600" i="1" baseline="0" dirty="0" smtClean="0"/>
              <a:t>opyright logo </a:t>
            </a:r>
            <a:r>
              <a:rPr lang="en-US" sz="1600" i="0" kern="1200" baseline="0" dirty="0" smtClean="0">
                <a:solidFill>
                  <a:schemeClr val="tx1"/>
                </a:solidFill>
                <a:latin typeface="Times New Roman" charset="0"/>
                <a:ea typeface="ＭＳ Ｐゴシック" charset="-128"/>
                <a:cs typeface="ＭＳ Ｐゴシック" charset="-128"/>
              </a:rPr>
              <a:t>by Elliott Bledsoe is available under a Creative Commons Attribution 2.5 Australia </a:t>
            </a:r>
            <a:r>
              <a:rPr lang="en-US" sz="1600" i="0" kern="1200" baseline="0" dirty="0" err="1" smtClean="0">
                <a:solidFill>
                  <a:schemeClr val="tx1"/>
                </a:solidFill>
                <a:latin typeface="Times New Roman" charset="0"/>
                <a:ea typeface="ＭＳ Ｐゴシック" charset="-128"/>
                <a:cs typeface="ＭＳ Ｐゴシック" charset="-128"/>
              </a:rPr>
              <a:t>licence</a:t>
            </a:r>
            <a:r>
              <a:rPr lang="en-US" sz="1600" i="0" kern="1200" baseline="0" dirty="0" smtClean="0">
                <a:solidFill>
                  <a:schemeClr val="tx1"/>
                </a:solidFill>
                <a:latin typeface="Times New Roman" charset="0"/>
                <a:ea typeface="ＭＳ Ｐゴシック" charset="-128"/>
                <a:cs typeface="ＭＳ Ｐゴシック" charset="-128"/>
              </a:rPr>
              <a:t>. </a:t>
            </a:r>
            <a:r>
              <a:rPr lang="en-US" sz="1600" kern="1200" dirty="0" smtClean="0">
                <a:solidFill>
                  <a:schemeClr val="tx1"/>
                </a:solidFill>
                <a:latin typeface="Times New Roman" charset="0"/>
                <a:ea typeface="ＭＳ Ｐゴシック" charset="-128"/>
                <a:cs typeface="ＭＳ Ｐゴシック" charset="-128"/>
              </a:rPr>
              <a:t>Full terms are available at http:// creativecommons.org/licenses/by/2.5/au</a:t>
            </a:r>
            <a:endParaRPr lang="en-US" sz="1600" dirty="0" smtClean="0">
              <a:solidFill>
                <a:srgbClr val="000000"/>
              </a:solidFill>
              <a:latin typeface="Arial"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4578" name="Rectangle 6"/>
          <p:cNvSpPr>
            <a:spLocks noGrp="1" noChangeArrowheads="1"/>
          </p:cNvSpPr>
          <p:nvPr>
            <p:ph type="sldNum" sz="quarter" idx="5"/>
          </p:nvPr>
        </p:nvSpPr>
        <p:spPr>
          <a:noFill/>
        </p:spPr>
        <p:txBody>
          <a:bodyPr/>
          <a:lstStyle/>
          <a:p>
            <a:fld id="{416AEA5A-4174-5B4F-8254-5F024476A493}" type="slidenum">
              <a:rPr lang="en-US"/>
              <a:pPr/>
              <a:t>17</a:t>
            </a:fld>
            <a:endParaRPr lang="en-US"/>
          </a:p>
        </p:txBody>
      </p:sp>
      <p:sp>
        <p:nvSpPr>
          <p:cNvPr id="24579" name="Rectangle 1"/>
          <p:cNvSpPr>
            <a:spLocks noGrp="1" noRot="1" noChangeAspect="1" noChangeArrowheads="1"/>
          </p:cNvSpPr>
          <p:nvPr>
            <p:ph type="sldImg"/>
          </p:nvPr>
        </p:nvSpPr>
        <p:spPr>
          <a:ln/>
        </p:spPr>
      </p:sp>
      <p:sp>
        <p:nvSpPr>
          <p:cNvPr id="24580" name="Rectangle 2"/>
          <p:cNvSpPr>
            <a:spLocks noGrp="1" noChangeArrowheads="1"/>
          </p:cNvSpPr>
          <p:nvPr>
            <p:ph type="body" idx="1"/>
          </p:nvPr>
        </p:nvSpPr>
        <p:spPr>
          <a:noFill/>
          <a:ln/>
        </p:spPr>
        <p:txBody>
          <a:bodyPr lIns="0" tIns="0" rIns="0" bIns="0"/>
          <a:lstStyle/>
          <a:p>
            <a:r>
              <a:rPr lang="en-US" sz="1600" b="1" dirty="0" smtClean="0">
                <a:solidFill>
                  <a:srgbClr val="000000"/>
                </a:solidFill>
                <a:latin typeface="Arial" charset="0"/>
              </a:rPr>
              <a:t>LITERATURE – NEW INTERNATIONALIST</a:t>
            </a:r>
            <a:endParaRPr lang="en-US" sz="1600" b="1" dirty="0" smtClean="0"/>
          </a:p>
          <a:p>
            <a:r>
              <a:rPr lang="en-US" sz="1600" baseline="0" dirty="0" smtClean="0"/>
              <a:t>     - </a:t>
            </a:r>
            <a:r>
              <a:rPr lang="en-US" sz="1600" dirty="0" smtClean="0"/>
              <a:t>some content republished on website</a:t>
            </a:r>
            <a:endParaRPr lang="en-US" sz="1600" baseline="0" dirty="0" smtClean="0"/>
          </a:p>
          <a:p>
            <a:r>
              <a:rPr lang="en-US" sz="1600" baseline="0" dirty="0" smtClean="0"/>
              <a:t>     </a:t>
            </a:r>
            <a:r>
              <a:rPr lang="en-US" sz="1600" dirty="0" smtClean="0"/>
              <a:t>- website licensed</a:t>
            </a:r>
            <a:r>
              <a:rPr lang="en-US" sz="1600" baseline="0" dirty="0" smtClean="0"/>
              <a:t> under CC BY-NC-ND 2.5 Generic</a:t>
            </a:r>
            <a:endParaRPr lang="en-US" sz="1600" dirty="0" smtClean="0"/>
          </a:p>
          <a:p>
            <a:endParaRPr lang="en-US" sz="1600" dirty="0" smtClean="0"/>
          </a:p>
          <a:p>
            <a:endParaRPr lang="en-US" sz="1600" dirty="0" smtClean="0"/>
          </a:p>
          <a:p>
            <a:r>
              <a:rPr lang="en-US" sz="2000" dirty="0" smtClean="0"/>
              <a:t>a selection</a:t>
            </a:r>
            <a:r>
              <a:rPr lang="en-US" sz="2000" baseline="0" dirty="0" smtClean="0"/>
              <a:t> </a:t>
            </a:r>
            <a:r>
              <a:rPr lang="en-US" sz="2000" dirty="0" smtClean="0"/>
              <a:t>of the content in the magazine on </a:t>
            </a:r>
            <a:r>
              <a:rPr lang="en-US" sz="2000" dirty="0" err="1" smtClean="0"/>
              <a:t>www.newint.org</a:t>
            </a:r>
            <a:r>
              <a:rPr lang="en-US" sz="2000" baseline="0" dirty="0" smtClean="0"/>
              <a:t> under a </a:t>
            </a:r>
            <a:r>
              <a:rPr lang="en-US" sz="2000" dirty="0" smtClean="0"/>
              <a:t>Creative Commons Attribution-Noncommercial</a:t>
            </a:r>
            <a:r>
              <a:rPr lang="en-US" sz="2000" baseline="0" dirty="0" smtClean="0"/>
              <a:t>-No Derivative Works 2.5 Generic </a:t>
            </a:r>
            <a:r>
              <a:rPr lang="en-US" sz="2000" baseline="0" dirty="0" err="1" smtClean="0"/>
              <a:t>licence</a:t>
            </a:r>
            <a:r>
              <a:rPr lang="en-US" sz="2000" baseline="0" dirty="0" smtClean="0"/>
              <a:t>. For the publisher, this supports their ethos of openness and democratic participation, while not undermining their business model.</a:t>
            </a:r>
          </a:p>
          <a:p>
            <a:endParaRPr lang="en-US" sz="2000" baseline="0" dirty="0" smtClean="0">
              <a:solidFill>
                <a:srgbClr val="000000"/>
              </a:solidFill>
              <a:latin typeface="Arial" charset="0"/>
            </a:endParaRPr>
          </a:p>
          <a:p>
            <a:r>
              <a:rPr lang="en-US" sz="2000" baseline="0" dirty="0" smtClean="0">
                <a:solidFill>
                  <a:srgbClr val="000000"/>
                </a:solidFill>
                <a:latin typeface="Arial" charset="0"/>
              </a:rPr>
              <a:t>And while we’re talking about money, financials also impact the publisher’s decision to use Creative Commons in another way. Although photographic content used in the print magazine are often sourced through agencies, the cost to obtain digital rights to the same images is often too high. So </a:t>
            </a:r>
            <a:r>
              <a:rPr lang="en-US" sz="2000" dirty="0" smtClean="0"/>
              <a:t>New Internationalist Publications source images from Yahoo’s photo publishing website</a:t>
            </a:r>
            <a:r>
              <a:rPr lang="en-US" sz="2000" baseline="0" dirty="0" smtClean="0"/>
              <a:t> </a:t>
            </a:r>
            <a:r>
              <a:rPr lang="en-US" sz="2000" baseline="0" dirty="0" err="1" smtClean="0"/>
              <a:t>Flickr</a:t>
            </a:r>
            <a:r>
              <a:rPr lang="en-US" sz="2000" baseline="0" dirty="0" smtClean="0"/>
              <a:t>.</a:t>
            </a:r>
            <a:endParaRPr lang="en-US" sz="2000" dirty="0" smtClean="0">
              <a:solidFill>
                <a:srgbClr val="000000"/>
              </a:solidFill>
              <a:latin typeface="Arial" charset="0"/>
            </a:endParaRPr>
          </a:p>
          <a:p>
            <a:pPr eaLnBrk="1" hangingPunct="1">
              <a:lnSpc>
                <a:spcPct val="95000"/>
              </a:lnSpc>
              <a:spcBef>
                <a:spcPct val="0"/>
              </a:spcBef>
            </a:pPr>
            <a:endParaRPr lang="en-US" sz="2000" dirty="0" smtClean="0">
              <a:solidFill>
                <a:srgbClr val="000000"/>
              </a:solidFill>
              <a:latin typeface="Arial" charset="0"/>
            </a:endParaRPr>
          </a:p>
          <a:p>
            <a:pPr eaLnBrk="1" hangingPunct="1">
              <a:lnSpc>
                <a:spcPct val="95000"/>
              </a:lnSpc>
              <a:spcBef>
                <a:spcPct val="0"/>
              </a:spcBef>
            </a:pPr>
            <a:endParaRPr lang="en-US" sz="2000" dirty="0" smtClean="0">
              <a:solidFill>
                <a:srgbClr val="000000"/>
              </a:solidFill>
              <a:latin typeface="Arial" charset="0"/>
            </a:endParaRPr>
          </a:p>
          <a:p>
            <a:pPr eaLnBrk="1" hangingPunct="1">
              <a:lnSpc>
                <a:spcPct val="95000"/>
              </a:lnSpc>
              <a:spcBef>
                <a:spcPct val="0"/>
              </a:spcBef>
            </a:pPr>
            <a:r>
              <a:rPr lang="en-US" sz="2000" dirty="0" smtClean="0"/>
              <a:t>Cover: </a:t>
            </a:r>
            <a:r>
              <a:rPr lang="en-US" sz="2000" i="1" dirty="0" smtClean="0"/>
              <a:t>New Internationalist</a:t>
            </a:r>
            <a:r>
              <a:rPr lang="en-US" sz="2000" dirty="0" smtClean="0"/>
              <a:t>, Issue 412, June 2008, http://www.newint.org/issues/2008/06/01/. © New Internationalist Publications. Used with permission. </a:t>
            </a:r>
            <a:endParaRPr lang="en-US" sz="2000" dirty="0" smtClean="0">
              <a:solidFill>
                <a:srgbClr val="000000"/>
              </a:solidFill>
              <a:latin typeface="Arial" charset="0"/>
            </a:endParaRPr>
          </a:p>
          <a:p>
            <a:pPr eaLnBrk="1" hangingPunct="1">
              <a:lnSpc>
                <a:spcPct val="95000"/>
              </a:lnSpc>
              <a:spcBef>
                <a:spcPct val="0"/>
              </a:spcBef>
            </a:pPr>
            <a:endParaRPr lang="en-US" sz="2000" dirty="0" smtClean="0">
              <a:solidFill>
                <a:srgbClr val="000000"/>
              </a:solidFill>
              <a:latin typeface="Arial" charset="0"/>
            </a:endParaRPr>
          </a:p>
          <a:p>
            <a:pPr eaLnBrk="1" hangingPunct="1">
              <a:lnSpc>
                <a:spcPct val="95000"/>
              </a:lnSpc>
              <a:spcBef>
                <a:spcPct val="0"/>
              </a:spcBef>
            </a:pPr>
            <a:r>
              <a:rPr lang="en-US" sz="2000" dirty="0" smtClean="0">
                <a:solidFill>
                  <a:srgbClr val="000000"/>
                </a:solidFill>
                <a:latin typeface="Arial" charset="0"/>
              </a:rPr>
              <a:t>Website: </a:t>
            </a:r>
            <a:r>
              <a:rPr lang="en-US" sz="2000" i="1" dirty="0" smtClean="0">
                <a:solidFill>
                  <a:srgbClr val="000000"/>
                </a:solidFill>
                <a:latin typeface="Arial" charset="0"/>
              </a:rPr>
              <a:t>New</a:t>
            </a:r>
            <a:r>
              <a:rPr lang="en-US" sz="2000" i="1" baseline="0" dirty="0" smtClean="0">
                <a:solidFill>
                  <a:srgbClr val="000000"/>
                </a:solidFill>
                <a:latin typeface="Arial" charset="0"/>
              </a:rPr>
              <a:t> Internationalist</a:t>
            </a:r>
            <a:r>
              <a:rPr lang="en-US" sz="2000" i="0" baseline="0" dirty="0" smtClean="0">
                <a:solidFill>
                  <a:srgbClr val="000000"/>
                </a:solidFill>
                <a:latin typeface="Arial" charset="0"/>
              </a:rPr>
              <a:t> by </a:t>
            </a:r>
            <a:r>
              <a:rPr lang="en-US" sz="1600" dirty="0" smtClean="0"/>
              <a:t>New Internationalist Publications. Unless otherwise noted,</a:t>
            </a:r>
            <a:r>
              <a:rPr lang="en-US" sz="1600" baseline="0" dirty="0" smtClean="0"/>
              <a:t> </a:t>
            </a:r>
            <a:r>
              <a:rPr lang="en-US" sz="1600" dirty="0" smtClean="0"/>
              <a:t>available under a Creative Commons Attribution-Noncommercial</a:t>
            </a:r>
            <a:r>
              <a:rPr lang="en-US" sz="1600" baseline="0" dirty="0" smtClean="0"/>
              <a:t>-No Derivative Works 2.5 Generic </a:t>
            </a:r>
            <a:r>
              <a:rPr lang="en-US" sz="1600" baseline="0" dirty="0" err="1" smtClean="0"/>
              <a:t>licence</a:t>
            </a:r>
            <a:r>
              <a:rPr lang="en-US" sz="1600" baseline="0" dirty="0" smtClean="0"/>
              <a:t>. Full terms available at http://creativecommons.org/licenses/by-nc-nd/2.5</a:t>
            </a:r>
          </a:p>
          <a:p>
            <a:pPr marL="0" marR="0" indent="0" algn="l" defTabSz="914400" rtl="0" eaLnBrk="1" fontAlgn="base" latinLnBrk="0" hangingPunct="1">
              <a:lnSpc>
                <a:spcPct val="95000"/>
              </a:lnSpc>
              <a:spcBef>
                <a:spcPct val="0"/>
              </a:spcBef>
              <a:spcAft>
                <a:spcPct val="0"/>
              </a:spcAft>
              <a:buClrTx/>
              <a:buSzTx/>
              <a:buFontTx/>
              <a:buNone/>
              <a:tabLst/>
              <a:defRPr/>
            </a:pPr>
            <a:endParaRPr lang="en-US" sz="1600" kern="1200" dirty="0" smtClean="0">
              <a:solidFill>
                <a:schemeClr val="tx1"/>
              </a:solidFill>
              <a:latin typeface="Times New Roman" charset="0"/>
              <a:ea typeface="ＭＳ Ｐゴシック" charset="-128"/>
              <a:cs typeface="ＭＳ Ｐゴシック" charset="-128"/>
            </a:endParaRPr>
          </a:p>
          <a:p>
            <a:pPr marL="0" marR="0" indent="0" algn="l" defTabSz="914400" rtl="0" eaLnBrk="1" fontAlgn="base" latinLnBrk="0" hangingPunct="1">
              <a:lnSpc>
                <a:spcPct val="95000"/>
              </a:lnSpc>
              <a:spcBef>
                <a:spcPct val="0"/>
              </a:spcBef>
              <a:spcAft>
                <a:spcPct val="0"/>
              </a:spcAft>
              <a:buClrTx/>
              <a:buSzTx/>
              <a:buFontTx/>
              <a:buNone/>
              <a:tabLst/>
              <a:defRPr/>
            </a:pPr>
            <a:r>
              <a:rPr lang="en-US" sz="1600" dirty="0" smtClean="0"/>
              <a:t>Icons:</a:t>
            </a:r>
            <a:r>
              <a:rPr lang="en-US" sz="1600" baseline="0" dirty="0" smtClean="0"/>
              <a:t> The </a:t>
            </a:r>
            <a:r>
              <a:rPr lang="en-US" sz="1600" i="1" baseline="0" dirty="0" smtClean="0"/>
              <a:t>Green Copyright logo</a:t>
            </a:r>
            <a:r>
              <a:rPr lang="en-US" sz="1600" i="0" baseline="0" dirty="0" smtClean="0"/>
              <a:t> and the</a:t>
            </a:r>
            <a:r>
              <a:rPr lang="en-US" sz="1600" baseline="0" dirty="0" smtClean="0"/>
              <a:t> </a:t>
            </a:r>
            <a:r>
              <a:rPr lang="en-US" sz="1600" i="1" baseline="0" dirty="0" smtClean="0"/>
              <a:t>Pink CC logo </a:t>
            </a:r>
            <a:r>
              <a:rPr lang="en-US" sz="1600" baseline="0" dirty="0" smtClean="0"/>
              <a:t>are derivative works of the </a:t>
            </a:r>
            <a:r>
              <a:rPr lang="en-US" sz="1600" i="1" baseline="0" dirty="0" smtClean="0"/>
              <a:t>CC</a:t>
            </a:r>
            <a:r>
              <a:rPr lang="en-US" sz="1600" i="0" baseline="0" dirty="0" smtClean="0"/>
              <a:t> logo by</a:t>
            </a:r>
            <a:r>
              <a:rPr lang="en-US" sz="1600" baseline="0" dirty="0" smtClean="0"/>
              <a:t> </a:t>
            </a:r>
            <a:r>
              <a:rPr lang="en-US" sz="1600" kern="1200" dirty="0" smtClean="0">
                <a:solidFill>
                  <a:schemeClr val="tx1"/>
                </a:solidFill>
                <a:latin typeface="Times New Roman" charset="0"/>
                <a:ea typeface="ＭＳ Ｐゴシック" charset="-128"/>
                <a:cs typeface="ＭＳ Ｐゴシック" charset="-128"/>
              </a:rPr>
              <a:t>Creative Commons Corporation. The </a:t>
            </a:r>
            <a:r>
              <a:rPr lang="en-US" sz="1600" i="1" kern="1200" dirty="0" smtClean="0">
                <a:solidFill>
                  <a:schemeClr val="tx1"/>
                </a:solidFill>
                <a:latin typeface="Times New Roman" charset="0"/>
                <a:ea typeface="ＭＳ Ｐゴシック" charset="-128"/>
                <a:cs typeface="ＭＳ Ｐゴシック" charset="-128"/>
              </a:rPr>
              <a:t>Pink</a:t>
            </a:r>
            <a:r>
              <a:rPr lang="en-US" sz="1600" i="1" kern="1200" baseline="0" dirty="0" smtClean="0">
                <a:solidFill>
                  <a:schemeClr val="tx1"/>
                </a:solidFill>
                <a:latin typeface="Times New Roman" charset="0"/>
                <a:ea typeface="ＭＳ Ｐゴシック" charset="-128"/>
                <a:cs typeface="ＭＳ Ｐゴシック" charset="-128"/>
              </a:rPr>
              <a:t> Attribution icon</a:t>
            </a:r>
            <a:r>
              <a:rPr lang="en-US" sz="1600" i="0" kern="1200" baseline="0" dirty="0" smtClean="0">
                <a:solidFill>
                  <a:schemeClr val="tx1"/>
                </a:solidFill>
                <a:latin typeface="Times New Roman" charset="0"/>
                <a:ea typeface="ＭＳ Ｐゴシック" charset="-128"/>
                <a:cs typeface="ＭＳ Ｐゴシック" charset="-128"/>
              </a:rPr>
              <a:t>, the </a:t>
            </a:r>
            <a:r>
              <a:rPr lang="en-US" sz="1600" i="1" kern="1200" baseline="0" dirty="0" smtClean="0">
                <a:solidFill>
                  <a:schemeClr val="tx1"/>
                </a:solidFill>
                <a:latin typeface="Times New Roman" charset="0"/>
                <a:ea typeface="ＭＳ Ｐゴシック" charset="-128"/>
                <a:cs typeface="ＭＳ Ｐゴシック" charset="-128"/>
              </a:rPr>
              <a:t>Pink Noncommercial icon</a:t>
            </a:r>
            <a:r>
              <a:rPr lang="en-US" sz="1600" i="0" kern="1200" baseline="0" dirty="0" smtClean="0">
                <a:solidFill>
                  <a:schemeClr val="tx1"/>
                </a:solidFill>
                <a:latin typeface="Times New Roman" charset="0"/>
                <a:ea typeface="ＭＳ Ｐゴシック" charset="-128"/>
                <a:cs typeface="ＭＳ Ｐゴシック" charset="-128"/>
              </a:rPr>
              <a:t> and the </a:t>
            </a:r>
            <a:r>
              <a:rPr lang="en-US" sz="1600" i="1" kern="1200" baseline="0" dirty="0" smtClean="0">
                <a:solidFill>
                  <a:schemeClr val="tx1"/>
                </a:solidFill>
                <a:latin typeface="Times New Roman" charset="0"/>
                <a:ea typeface="ＭＳ Ｐゴシック" charset="-128"/>
                <a:cs typeface="ＭＳ Ｐゴシック" charset="-128"/>
              </a:rPr>
              <a:t>Pink No Derivative Works icon</a:t>
            </a:r>
            <a:r>
              <a:rPr lang="en-US" sz="1600" i="0" kern="1200" baseline="0" dirty="0" smtClean="0">
                <a:solidFill>
                  <a:schemeClr val="tx1"/>
                </a:solidFill>
                <a:latin typeface="Times New Roman" charset="0"/>
                <a:ea typeface="ＭＳ Ｐゴシック" charset="-128"/>
                <a:cs typeface="ＭＳ Ｐゴシック" charset="-128"/>
              </a:rPr>
              <a:t> are derivative works of the </a:t>
            </a:r>
            <a:r>
              <a:rPr lang="en-US" sz="1600" i="1" kern="1200" baseline="0" dirty="0" smtClean="0">
                <a:solidFill>
                  <a:schemeClr val="tx1"/>
                </a:solidFill>
                <a:latin typeface="Times New Roman" charset="0"/>
                <a:ea typeface="ＭＳ Ｐゴシック" charset="-128"/>
                <a:cs typeface="ＭＳ Ｐゴシック" charset="-128"/>
              </a:rPr>
              <a:t>Attribution</a:t>
            </a:r>
            <a:r>
              <a:rPr lang="en-US" sz="1600" i="0" kern="1200" baseline="0" dirty="0" smtClean="0">
                <a:solidFill>
                  <a:schemeClr val="tx1"/>
                </a:solidFill>
                <a:latin typeface="Times New Roman" charset="0"/>
                <a:ea typeface="ＭＳ Ｐゴシック" charset="-128"/>
                <a:cs typeface="ＭＳ Ｐゴシック" charset="-128"/>
              </a:rPr>
              <a:t> element icon, the </a:t>
            </a:r>
            <a:r>
              <a:rPr lang="en-US" sz="1600" i="1" kern="1200" baseline="0" dirty="0" smtClean="0">
                <a:solidFill>
                  <a:schemeClr val="tx1"/>
                </a:solidFill>
                <a:latin typeface="Times New Roman" charset="0"/>
                <a:ea typeface="ＭＳ Ｐゴシック" charset="-128"/>
                <a:cs typeface="ＭＳ Ｐゴシック" charset="-128"/>
              </a:rPr>
              <a:t>Noncommercial </a:t>
            </a:r>
            <a:r>
              <a:rPr lang="en-US" sz="1600" i="0" kern="1200" baseline="0" dirty="0" smtClean="0">
                <a:solidFill>
                  <a:schemeClr val="tx1"/>
                </a:solidFill>
                <a:latin typeface="Times New Roman" charset="0"/>
                <a:ea typeface="ＭＳ Ｐゴシック" charset="-128"/>
                <a:cs typeface="ＭＳ Ｐゴシック" charset="-128"/>
              </a:rPr>
              <a:t>element icon and the </a:t>
            </a:r>
            <a:r>
              <a:rPr lang="en-US" sz="1600" i="1" kern="1200" baseline="0" dirty="0" smtClean="0">
                <a:solidFill>
                  <a:schemeClr val="tx1"/>
                </a:solidFill>
                <a:latin typeface="Times New Roman" charset="0"/>
                <a:ea typeface="ＭＳ Ｐゴシック" charset="-128"/>
                <a:cs typeface="ＭＳ Ｐゴシック" charset="-128"/>
              </a:rPr>
              <a:t>No Derivative Works</a:t>
            </a:r>
            <a:r>
              <a:rPr lang="en-US" sz="1600" i="0" kern="1200" baseline="0" dirty="0" smtClean="0">
                <a:solidFill>
                  <a:schemeClr val="tx1"/>
                </a:solidFill>
                <a:latin typeface="Times New Roman" charset="0"/>
                <a:ea typeface="ＭＳ Ｐゴシック" charset="-128"/>
                <a:cs typeface="ＭＳ Ｐゴシック" charset="-128"/>
              </a:rPr>
              <a:t> element icon by Creative Commons Corporation.</a:t>
            </a:r>
            <a:r>
              <a:rPr lang="en-US" sz="1600" kern="1200" dirty="0" smtClean="0">
                <a:solidFill>
                  <a:schemeClr val="tx1"/>
                </a:solidFill>
                <a:latin typeface="Times New Roman" charset="0"/>
                <a:ea typeface="ＭＳ Ｐゴシック" charset="-128"/>
                <a:cs typeface="ＭＳ Ｐゴシック" charset="-128"/>
              </a:rPr>
              <a:t> The original logo and element icons are available under a Creative Commons Attribution 3.0 </a:t>
            </a:r>
            <a:r>
              <a:rPr lang="en-US" sz="1600" kern="1200" dirty="0" err="1" smtClean="0">
                <a:solidFill>
                  <a:schemeClr val="tx1"/>
                </a:solidFill>
                <a:latin typeface="Times New Roman" charset="0"/>
                <a:ea typeface="ＭＳ Ｐゴシック" charset="-128"/>
                <a:cs typeface="ＭＳ Ｐゴシック" charset="-128"/>
              </a:rPr>
              <a:t>Unported</a:t>
            </a:r>
            <a:r>
              <a:rPr lang="en-US" sz="1600" kern="1200" dirty="0" smtClean="0">
                <a:solidFill>
                  <a:schemeClr val="tx1"/>
                </a:solidFill>
                <a:latin typeface="Times New Roman" charset="0"/>
                <a:ea typeface="ＭＳ Ｐゴシック" charset="-128"/>
                <a:cs typeface="ＭＳ Ｐゴシック" charset="-128"/>
              </a:rPr>
              <a:t> </a:t>
            </a:r>
            <a:r>
              <a:rPr lang="en-US" sz="1600" kern="1200" dirty="0" err="1" smtClean="0">
                <a:solidFill>
                  <a:schemeClr val="tx1"/>
                </a:solidFill>
                <a:latin typeface="Times New Roman" charset="0"/>
                <a:ea typeface="ＭＳ Ｐゴシック" charset="-128"/>
                <a:cs typeface="ＭＳ Ｐゴシック" charset="-128"/>
              </a:rPr>
              <a:t>licence</a:t>
            </a:r>
            <a:r>
              <a:rPr lang="en-US" sz="1600" kern="1200" dirty="0" smtClean="0">
                <a:solidFill>
                  <a:schemeClr val="tx1"/>
                </a:solidFill>
                <a:latin typeface="Times New Roman" charset="0"/>
                <a:ea typeface="ＭＳ Ｐゴシック" charset="-128"/>
                <a:cs typeface="ＭＳ Ｐゴシック" charset="-128"/>
              </a:rPr>
              <a:t>. Full terms are available at http:// creativecommons.org/licenses/by/3.0. The original logo</a:t>
            </a:r>
            <a:r>
              <a:rPr lang="en-US" sz="1600" kern="1200" baseline="0" dirty="0" smtClean="0">
                <a:solidFill>
                  <a:schemeClr val="tx1"/>
                </a:solidFill>
                <a:latin typeface="Times New Roman" charset="0"/>
                <a:ea typeface="ＭＳ Ｐゴシック" charset="-128"/>
                <a:cs typeface="ＭＳ Ｐゴシック" charset="-128"/>
              </a:rPr>
              <a:t> and element </a:t>
            </a:r>
            <a:r>
              <a:rPr lang="en-US" sz="1600" kern="1200" dirty="0" smtClean="0">
                <a:solidFill>
                  <a:schemeClr val="tx1"/>
                </a:solidFill>
                <a:latin typeface="Times New Roman" charset="0"/>
                <a:ea typeface="ＭＳ Ｐゴシック" charset="-128"/>
                <a:cs typeface="ＭＳ Ｐゴシック" charset="-128"/>
              </a:rPr>
              <a:t>icons are available for reuse in accordance</a:t>
            </a:r>
            <a:r>
              <a:rPr lang="en-US" sz="1600" kern="1200" baseline="0" dirty="0" smtClean="0">
                <a:solidFill>
                  <a:schemeClr val="tx1"/>
                </a:solidFill>
                <a:latin typeface="Times New Roman" charset="0"/>
                <a:ea typeface="ＭＳ Ｐゴシック" charset="-128"/>
                <a:cs typeface="ＭＳ Ｐゴシック" charset="-128"/>
              </a:rPr>
              <a:t> with the Creative Commons trademark policy available at </a:t>
            </a:r>
            <a:r>
              <a:rPr lang="en-US" sz="1600" kern="1200" dirty="0" smtClean="0">
                <a:solidFill>
                  <a:schemeClr val="tx1"/>
                </a:solidFill>
                <a:latin typeface="Times New Roman" charset="0"/>
                <a:ea typeface="ＭＳ Ｐゴシック" charset="-128"/>
                <a:cs typeface="ＭＳ Ｐゴシック" charset="-128"/>
              </a:rPr>
              <a:t>http:// </a:t>
            </a:r>
            <a:r>
              <a:rPr lang="en-US" sz="1600" kern="1200" dirty="0" err="1" smtClean="0">
                <a:solidFill>
                  <a:schemeClr val="tx1"/>
                </a:solidFill>
                <a:latin typeface="Times New Roman" charset="0"/>
                <a:ea typeface="ＭＳ Ｐゴシック" charset="-128"/>
                <a:cs typeface="ＭＳ Ｐゴシック" charset="-128"/>
              </a:rPr>
              <a:t>creativecommons.org/presskit</a:t>
            </a:r>
            <a:r>
              <a:rPr lang="en-US" sz="1600" kern="1200" dirty="0" smtClean="0">
                <a:solidFill>
                  <a:schemeClr val="tx1"/>
                </a:solidFill>
                <a:latin typeface="Times New Roman" charset="0"/>
                <a:ea typeface="ＭＳ Ｐゴシック" charset="-128"/>
                <a:cs typeface="ＭＳ Ｐゴシック" charset="-128"/>
              </a:rPr>
              <a:t>. </a:t>
            </a:r>
            <a:r>
              <a:rPr lang="en-US" sz="1600" baseline="0" dirty="0" smtClean="0"/>
              <a:t>The </a:t>
            </a:r>
            <a:r>
              <a:rPr lang="en-US" sz="1600" i="1" baseline="0" dirty="0" smtClean="0"/>
              <a:t>Green Copyright logo</a:t>
            </a:r>
            <a:r>
              <a:rPr lang="en-US" sz="1600" i="0" baseline="0" dirty="0" smtClean="0"/>
              <a:t>, the</a:t>
            </a:r>
            <a:r>
              <a:rPr lang="en-US" sz="1600" baseline="0" dirty="0" smtClean="0"/>
              <a:t> </a:t>
            </a:r>
            <a:r>
              <a:rPr lang="en-US" sz="1600" i="1" baseline="0" dirty="0" smtClean="0"/>
              <a:t>Pink CC logo</a:t>
            </a:r>
            <a:r>
              <a:rPr lang="en-US" sz="1600" i="0" baseline="0" dirty="0" smtClean="0"/>
              <a:t>, </a:t>
            </a:r>
            <a:r>
              <a:rPr lang="en-US" sz="1600" kern="1200" dirty="0" smtClean="0">
                <a:solidFill>
                  <a:schemeClr val="tx1"/>
                </a:solidFill>
                <a:latin typeface="Times New Roman" charset="0"/>
                <a:ea typeface="ＭＳ Ｐゴシック" charset="-128"/>
                <a:cs typeface="ＭＳ Ｐゴシック" charset="-128"/>
              </a:rPr>
              <a:t>the </a:t>
            </a:r>
            <a:r>
              <a:rPr lang="en-US" sz="1600" i="1" kern="1200" dirty="0" smtClean="0">
                <a:solidFill>
                  <a:schemeClr val="tx1"/>
                </a:solidFill>
                <a:latin typeface="Times New Roman" charset="0"/>
                <a:ea typeface="ＭＳ Ｐゴシック" charset="-128"/>
                <a:cs typeface="ＭＳ Ｐゴシック" charset="-128"/>
              </a:rPr>
              <a:t>Pink</a:t>
            </a:r>
            <a:r>
              <a:rPr lang="en-US" sz="1600" i="1" kern="1200" baseline="0" dirty="0" smtClean="0">
                <a:solidFill>
                  <a:schemeClr val="tx1"/>
                </a:solidFill>
                <a:latin typeface="Times New Roman" charset="0"/>
                <a:ea typeface="ＭＳ Ｐゴシック" charset="-128"/>
                <a:cs typeface="ＭＳ Ｐゴシック" charset="-128"/>
              </a:rPr>
              <a:t> Attribution icon</a:t>
            </a:r>
            <a:r>
              <a:rPr lang="en-US" sz="1600" i="0" kern="1200" baseline="0" dirty="0" smtClean="0">
                <a:solidFill>
                  <a:schemeClr val="tx1"/>
                </a:solidFill>
                <a:latin typeface="Times New Roman" charset="0"/>
                <a:ea typeface="ＭＳ Ｐゴシック" charset="-128"/>
                <a:cs typeface="ＭＳ Ｐゴシック" charset="-128"/>
              </a:rPr>
              <a:t>, the </a:t>
            </a:r>
            <a:r>
              <a:rPr lang="en-US" sz="1600" i="1" kern="1200" baseline="0" dirty="0" smtClean="0">
                <a:solidFill>
                  <a:schemeClr val="tx1"/>
                </a:solidFill>
                <a:latin typeface="Times New Roman" charset="0"/>
                <a:ea typeface="ＭＳ Ｐゴシック" charset="-128"/>
                <a:cs typeface="ＭＳ Ｐゴシック" charset="-128"/>
              </a:rPr>
              <a:t>Pink Noncommercial icon</a:t>
            </a:r>
            <a:r>
              <a:rPr lang="en-US" sz="1600" i="0" kern="1200" baseline="0" dirty="0" smtClean="0">
                <a:solidFill>
                  <a:schemeClr val="tx1"/>
                </a:solidFill>
                <a:latin typeface="Times New Roman" charset="0"/>
                <a:ea typeface="ＭＳ Ｐゴシック" charset="-128"/>
                <a:cs typeface="ＭＳ Ｐゴシック" charset="-128"/>
              </a:rPr>
              <a:t> and the </a:t>
            </a:r>
            <a:r>
              <a:rPr lang="en-US" sz="1600" i="1" kern="1200" baseline="0" dirty="0" smtClean="0">
                <a:solidFill>
                  <a:schemeClr val="tx1"/>
                </a:solidFill>
                <a:latin typeface="Times New Roman" charset="0"/>
                <a:ea typeface="ＭＳ Ｐゴシック" charset="-128"/>
                <a:cs typeface="ＭＳ Ｐゴシック" charset="-128"/>
              </a:rPr>
              <a:t>Pink No Derivative Works icon</a:t>
            </a:r>
            <a:r>
              <a:rPr lang="en-US" sz="1600" i="0" baseline="0" dirty="0" smtClean="0"/>
              <a:t> </a:t>
            </a:r>
            <a:r>
              <a:rPr lang="en-US" sz="1600" i="0" kern="1200" baseline="0" dirty="0" smtClean="0">
                <a:solidFill>
                  <a:schemeClr val="tx1"/>
                </a:solidFill>
                <a:latin typeface="Times New Roman" charset="0"/>
                <a:ea typeface="ＭＳ Ｐゴシック" charset="-128"/>
                <a:cs typeface="ＭＳ Ｐゴシック" charset="-128"/>
              </a:rPr>
              <a:t>by Elliott Bledsoe are available under a Creative Commons Attribution 2.5 Australia </a:t>
            </a:r>
            <a:r>
              <a:rPr lang="en-US" sz="1600" i="0" kern="1200" baseline="0" dirty="0" err="1" smtClean="0">
                <a:solidFill>
                  <a:schemeClr val="tx1"/>
                </a:solidFill>
                <a:latin typeface="Times New Roman" charset="0"/>
                <a:ea typeface="ＭＳ Ｐゴシック" charset="-128"/>
                <a:cs typeface="ＭＳ Ｐゴシック" charset="-128"/>
              </a:rPr>
              <a:t>licence</a:t>
            </a:r>
            <a:r>
              <a:rPr lang="en-US" sz="1600" i="0" kern="1200" baseline="0" dirty="0" smtClean="0">
                <a:solidFill>
                  <a:schemeClr val="tx1"/>
                </a:solidFill>
                <a:latin typeface="Times New Roman" charset="0"/>
                <a:ea typeface="ＭＳ Ｐゴシック" charset="-128"/>
                <a:cs typeface="ＭＳ Ｐゴシック" charset="-128"/>
              </a:rPr>
              <a:t>. </a:t>
            </a:r>
            <a:r>
              <a:rPr lang="en-US" sz="1600" kern="1200" dirty="0" smtClean="0">
                <a:solidFill>
                  <a:schemeClr val="tx1"/>
                </a:solidFill>
                <a:latin typeface="Times New Roman" charset="0"/>
                <a:ea typeface="ＭＳ Ｐゴシック" charset="-128"/>
                <a:cs typeface="ＭＳ Ｐゴシック" charset="-128"/>
              </a:rPr>
              <a:t>Full terms are available at http:// creativecommons.org/licenses/by/2.5/au</a:t>
            </a:r>
            <a:endParaRPr lang="en-US" sz="1600" dirty="0" smtClean="0">
              <a:solidFill>
                <a:srgbClr val="000000"/>
              </a:solidFill>
              <a:latin typeface="Arial" charset="0"/>
            </a:endParaRPr>
          </a:p>
          <a:p>
            <a:pPr marL="0" marR="0" indent="0" algn="l" defTabSz="914400" rtl="0" eaLnBrk="1" fontAlgn="base" latinLnBrk="0" hangingPunct="1">
              <a:lnSpc>
                <a:spcPct val="95000"/>
              </a:lnSpc>
              <a:spcBef>
                <a:spcPct val="0"/>
              </a:spcBef>
              <a:spcAft>
                <a:spcPct val="0"/>
              </a:spcAft>
              <a:buClrTx/>
              <a:buSzTx/>
              <a:buFontTx/>
              <a:buNone/>
              <a:tabLst/>
              <a:defRPr/>
            </a:pPr>
            <a:endParaRPr lang="en-US" sz="1600" dirty="0" smtClean="0">
              <a:solidFill>
                <a:srgbClr val="000000"/>
              </a:solidFill>
              <a:latin typeface="Arial"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2530" name="Rectangle 6"/>
          <p:cNvSpPr>
            <a:spLocks noGrp="1" noChangeArrowheads="1"/>
          </p:cNvSpPr>
          <p:nvPr>
            <p:ph type="sldNum" sz="quarter" idx="5"/>
          </p:nvPr>
        </p:nvSpPr>
        <p:spPr>
          <a:noFill/>
        </p:spPr>
        <p:txBody>
          <a:bodyPr/>
          <a:lstStyle/>
          <a:p>
            <a:fld id="{49CEB63E-23C0-4A46-BC68-1FE02287E752}" type="slidenum">
              <a:rPr lang="en-US"/>
              <a:pPr/>
              <a:t>18</a:t>
            </a:fld>
            <a:endParaRPr lang="en-US"/>
          </a:p>
        </p:txBody>
      </p:sp>
      <p:sp>
        <p:nvSpPr>
          <p:cNvPr id="22531" name="Rectangle 1"/>
          <p:cNvSpPr>
            <a:spLocks noGrp="1" noRot="1" noChangeAspect="1" noChangeArrowheads="1"/>
          </p:cNvSpPr>
          <p:nvPr>
            <p:ph type="sldImg"/>
          </p:nvPr>
        </p:nvSpPr>
        <p:spPr>
          <a:ln/>
        </p:spPr>
      </p:sp>
      <p:sp>
        <p:nvSpPr>
          <p:cNvPr id="22532" name="Rectangle 2"/>
          <p:cNvSpPr>
            <a:spLocks noGrp="1" noChangeArrowheads="1"/>
          </p:cNvSpPr>
          <p:nvPr>
            <p:ph type="body" idx="1"/>
          </p:nvPr>
        </p:nvSpPr>
        <p:spPr>
          <a:noFill/>
          <a:ln/>
        </p:spPr>
        <p:txBody>
          <a:bodyPr lIns="0" tIns="0" rIns="0" bIns="0"/>
          <a:lstStyle/>
          <a:p>
            <a:r>
              <a:rPr lang="en-US" sz="1200" b="1" dirty="0" smtClean="0">
                <a:solidFill>
                  <a:srgbClr val="000000"/>
                </a:solidFill>
                <a:latin typeface="Arial" charset="0"/>
              </a:rPr>
              <a:t>LITERATURE – NEW INTERNATIONALIST – FLICKR IMAGES</a:t>
            </a:r>
            <a:endParaRPr lang="en-US" sz="1200" b="1" dirty="0" smtClean="0"/>
          </a:p>
          <a:p>
            <a:r>
              <a:rPr lang="en-US" sz="1200" baseline="0" dirty="0" smtClean="0"/>
              <a:t>     </a:t>
            </a:r>
            <a:r>
              <a:rPr lang="en-US" sz="1200" dirty="0" smtClean="0"/>
              <a:t>- photo of </a:t>
            </a:r>
            <a:r>
              <a:rPr lang="en-US" sz="1200" baseline="0" dirty="0" smtClean="0">
                <a:solidFill>
                  <a:srgbClr val="000000"/>
                </a:solidFill>
                <a:latin typeface="Arial" charset="0"/>
              </a:rPr>
              <a:t>South African President </a:t>
            </a:r>
            <a:r>
              <a:rPr lang="en-US" sz="1200" baseline="0" dirty="0" err="1" smtClean="0">
                <a:solidFill>
                  <a:srgbClr val="000000"/>
                </a:solidFill>
                <a:latin typeface="Arial" charset="0"/>
              </a:rPr>
              <a:t>Thabo</a:t>
            </a:r>
            <a:r>
              <a:rPr lang="en-US" sz="1200" baseline="0" dirty="0" smtClean="0">
                <a:solidFill>
                  <a:srgbClr val="000000"/>
                </a:solidFill>
                <a:latin typeface="Arial" charset="0"/>
              </a:rPr>
              <a:t> Mbeki</a:t>
            </a:r>
            <a:endParaRPr lang="en-US" sz="1200" baseline="0" dirty="0" smtClean="0">
              <a:solidFill>
                <a:schemeClr val="tx1"/>
              </a:solidFill>
              <a:latin typeface="Times New Roman" charset="0"/>
            </a:endParaRPr>
          </a:p>
          <a:p>
            <a:endParaRPr lang="en-US" sz="1600" dirty="0" smtClean="0">
              <a:solidFill>
                <a:srgbClr val="000000"/>
              </a:solidFill>
              <a:latin typeface="Arial" charset="0"/>
            </a:endParaRPr>
          </a:p>
          <a:p>
            <a:pPr eaLnBrk="1" hangingPunct="1">
              <a:lnSpc>
                <a:spcPct val="95000"/>
              </a:lnSpc>
              <a:spcBef>
                <a:spcPct val="0"/>
              </a:spcBef>
            </a:pPr>
            <a:endParaRPr lang="en-US" sz="1600" dirty="0" smtClean="0">
              <a:solidFill>
                <a:srgbClr val="000000"/>
              </a:solidFill>
              <a:latin typeface="Arial" charset="0"/>
            </a:endParaRPr>
          </a:p>
          <a:p>
            <a:pPr eaLnBrk="1" hangingPunct="1">
              <a:lnSpc>
                <a:spcPct val="95000"/>
              </a:lnSpc>
              <a:spcBef>
                <a:spcPct val="0"/>
              </a:spcBef>
            </a:pPr>
            <a:r>
              <a:rPr lang="en-US" sz="1600" dirty="0" smtClean="0">
                <a:solidFill>
                  <a:srgbClr val="000000"/>
                </a:solidFill>
                <a:latin typeface="Arial" charset="0"/>
              </a:rPr>
              <a:t>Such</a:t>
            </a:r>
            <a:r>
              <a:rPr lang="en-US" sz="1600" baseline="0" dirty="0" smtClean="0">
                <a:solidFill>
                  <a:srgbClr val="000000"/>
                </a:solidFill>
                <a:latin typeface="Arial" charset="0"/>
              </a:rPr>
              <a:t> as this photo, accompanying a ‘</a:t>
            </a:r>
            <a:r>
              <a:rPr lang="en-US" sz="1600" baseline="0" dirty="0" err="1" smtClean="0">
                <a:solidFill>
                  <a:srgbClr val="000000"/>
                </a:solidFill>
                <a:latin typeface="Arial" charset="0"/>
              </a:rPr>
              <a:t>Worldbeaters</a:t>
            </a:r>
            <a:r>
              <a:rPr lang="en-US" sz="1600" baseline="0" dirty="0" smtClean="0">
                <a:solidFill>
                  <a:srgbClr val="000000"/>
                </a:solidFill>
                <a:latin typeface="Arial" charset="0"/>
              </a:rPr>
              <a:t>’ column on former South African President </a:t>
            </a:r>
            <a:r>
              <a:rPr lang="en-US" sz="1600" baseline="0" dirty="0" err="1" smtClean="0">
                <a:solidFill>
                  <a:srgbClr val="000000"/>
                </a:solidFill>
                <a:latin typeface="Arial" charset="0"/>
              </a:rPr>
              <a:t>Thabo</a:t>
            </a:r>
            <a:r>
              <a:rPr lang="en-US" sz="1600" baseline="0" dirty="0" smtClean="0">
                <a:solidFill>
                  <a:srgbClr val="000000"/>
                </a:solidFill>
                <a:latin typeface="Arial" charset="0"/>
              </a:rPr>
              <a:t> Mbeki. The photo, taken by Eric Miller, is made available on </a:t>
            </a:r>
            <a:r>
              <a:rPr lang="en-US" sz="1600" baseline="0" dirty="0" err="1" smtClean="0">
                <a:solidFill>
                  <a:srgbClr val="000000"/>
                </a:solidFill>
                <a:latin typeface="Arial" charset="0"/>
              </a:rPr>
              <a:t>Flickr</a:t>
            </a:r>
            <a:r>
              <a:rPr lang="en-US" sz="1600" baseline="0" dirty="0" smtClean="0">
                <a:solidFill>
                  <a:srgbClr val="000000"/>
                </a:solidFill>
                <a:latin typeface="Arial" charset="0"/>
              </a:rPr>
              <a:t> by the World Economic Forum under a Creative Commons Attribution-Share Alike 2.0 Generic </a:t>
            </a:r>
            <a:r>
              <a:rPr lang="en-US" sz="1600" baseline="0" dirty="0" err="1" smtClean="0">
                <a:solidFill>
                  <a:srgbClr val="000000"/>
                </a:solidFill>
                <a:latin typeface="Arial" charset="0"/>
              </a:rPr>
              <a:t>licence</a:t>
            </a:r>
            <a:r>
              <a:rPr lang="en-US" sz="1600" baseline="0" dirty="0" smtClean="0">
                <a:solidFill>
                  <a:srgbClr val="000000"/>
                </a:solidFill>
                <a:latin typeface="Arial" charset="0"/>
              </a:rPr>
              <a:t>.</a:t>
            </a:r>
            <a:endParaRPr lang="en-US" sz="1600" dirty="0" smtClean="0">
              <a:solidFill>
                <a:srgbClr val="000000"/>
              </a:solidFill>
              <a:latin typeface="Arial" charset="0"/>
            </a:endParaRPr>
          </a:p>
          <a:p>
            <a:pPr eaLnBrk="1" hangingPunct="1">
              <a:lnSpc>
                <a:spcPct val="95000"/>
              </a:lnSpc>
              <a:spcBef>
                <a:spcPct val="0"/>
              </a:spcBef>
            </a:pPr>
            <a:endParaRPr lang="en-US" sz="1600" dirty="0" smtClean="0">
              <a:solidFill>
                <a:srgbClr val="000000"/>
              </a:solidFill>
              <a:latin typeface="Arial" charset="0"/>
            </a:endParaRPr>
          </a:p>
          <a:p>
            <a:pPr eaLnBrk="1" hangingPunct="1">
              <a:lnSpc>
                <a:spcPct val="95000"/>
              </a:lnSpc>
              <a:spcBef>
                <a:spcPct val="0"/>
              </a:spcBef>
            </a:pPr>
            <a:endParaRPr lang="en-US" sz="1600" dirty="0" smtClean="0">
              <a:solidFill>
                <a:srgbClr val="000000"/>
              </a:solidFill>
              <a:latin typeface="Arial" charset="0"/>
            </a:endParaRPr>
          </a:p>
          <a:p>
            <a:pPr eaLnBrk="1" hangingPunct="1">
              <a:lnSpc>
                <a:spcPct val="95000"/>
              </a:lnSpc>
              <a:spcBef>
                <a:spcPct val="0"/>
              </a:spcBef>
            </a:pPr>
            <a:endParaRPr lang="en-US" sz="1600" dirty="0" smtClean="0">
              <a:solidFill>
                <a:srgbClr val="000000"/>
              </a:solidFill>
              <a:latin typeface="Arial" charset="0"/>
            </a:endParaRPr>
          </a:p>
          <a:p>
            <a:pPr eaLnBrk="1" hangingPunct="1">
              <a:lnSpc>
                <a:spcPct val="95000"/>
              </a:lnSpc>
              <a:spcBef>
                <a:spcPct val="0"/>
              </a:spcBef>
            </a:pPr>
            <a:r>
              <a:rPr lang="en-US" sz="1600" dirty="0" smtClean="0">
                <a:solidFill>
                  <a:srgbClr val="000000"/>
                </a:solidFill>
                <a:latin typeface="Arial" charset="0"/>
              </a:rPr>
              <a:t>Photo: Taken by Eric Miller. </a:t>
            </a:r>
            <a:r>
              <a:rPr lang="en-US" sz="1600" dirty="0" smtClean="0"/>
              <a:t>Available as</a:t>
            </a:r>
            <a:r>
              <a:rPr lang="en-US" sz="1600" dirty="0" smtClean="0">
                <a:solidFill>
                  <a:srgbClr val="000000"/>
                </a:solidFill>
                <a:latin typeface="Arial" charset="0"/>
              </a:rPr>
              <a:t> </a:t>
            </a:r>
            <a:r>
              <a:rPr lang="en-US" sz="1200" i="1" dirty="0" err="1" smtClean="0"/>
              <a:t>Thabo</a:t>
            </a:r>
            <a:r>
              <a:rPr lang="en-US" sz="1200" i="1" dirty="0" smtClean="0"/>
              <a:t> Mbeki - World Economic</a:t>
            </a:r>
            <a:r>
              <a:rPr lang="en-US" sz="1200" i="1" baseline="0" dirty="0" smtClean="0"/>
              <a:t> Forum on Africa 2008 </a:t>
            </a:r>
            <a:r>
              <a:rPr lang="en-US" sz="1200" dirty="0" smtClean="0"/>
              <a:t>by World Economic</a:t>
            </a:r>
            <a:r>
              <a:rPr lang="en-US" sz="1200" baseline="0" dirty="0" smtClean="0"/>
              <a:t> Forum</a:t>
            </a:r>
            <a:r>
              <a:rPr lang="en-US" sz="1200" dirty="0" smtClean="0"/>
              <a:t>, http://flickr.com/photos/worldeconomicforum/2552924863. Available under a Creative Commons Attribution-Share Alike 2.0 Generic </a:t>
            </a:r>
            <a:r>
              <a:rPr lang="en-US" sz="1200" dirty="0" err="1" smtClean="0"/>
              <a:t>licence</a:t>
            </a:r>
            <a:r>
              <a:rPr lang="en-US" sz="1200" dirty="0" smtClean="0"/>
              <a:t>. Full terms available at http://creativecommons.org/licenses/by-sa/2.0</a:t>
            </a:r>
            <a:r>
              <a:rPr lang="en-US" sz="1200" b="1" kern="1200" dirty="0" smtClean="0">
                <a:solidFill>
                  <a:schemeClr val="tx1"/>
                </a:solidFill>
                <a:latin typeface="Times New Roman" charset="0"/>
                <a:ea typeface="ＭＳ Ｐゴシック" charset="-128"/>
                <a:cs typeface="ＭＳ Ｐゴシック" charset="-128"/>
              </a:rPr>
              <a:t>	</a:t>
            </a:r>
          </a:p>
          <a:p>
            <a:pPr eaLnBrk="1" hangingPunct="1">
              <a:lnSpc>
                <a:spcPct val="95000"/>
              </a:lnSpc>
              <a:spcBef>
                <a:spcPct val="0"/>
              </a:spcBef>
            </a:pPr>
            <a:endParaRPr lang="en-US" sz="1200" kern="1200" dirty="0" smtClean="0">
              <a:solidFill>
                <a:schemeClr val="tx1"/>
              </a:solidFill>
              <a:latin typeface="Times New Roman" charset="0"/>
              <a:ea typeface="ＭＳ Ｐゴシック" charset="-128"/>
              <a:cs typeface="ＭＳ Ｐゴシック" charset="-128"/>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4578" name="Rectangle 6"/>
          <p:cNvSpPr>
            <a:spLocks noGrp="1" noChangeArrowheads="1"/>
          </p:cNvSpPr>
          <p:nvPr>
            <p:ph type="sldNum" sz="quarter" idx="5"/>
          </p:nvPr>
        </p:nvSpPr>
        <p:spPr>
          <a:noFill/>
        </p:spPr>
        <p:txBody>
          <a:bodyPr/>
          <a:lstStyle/>
          <a:p>
            <a:fld id="{416AEA5A-4174-5B4F-8254-5F024476A493}" type="slidenum">
              <a:rPr lang="en-US"/>
              <a:pPr/>
              <a:t>19</a:t>
            </a:fld>
            <a:endParaRPr lang="en-US"/>
          </a:p>
        </p:txBody>
      </p:sp>
      <p:sp>
        <p:nvSpPr>
          <p:cNvPr id="24579" name="Rectangle 1"/>
          <p:cNvSpPr>
            <a:spLocks noGrp="1" noRot="1" noChangeAspect="1" noChangeArrowheads="1"/>
          </p:cNvSpPr>
          <p:nvPr>
            <p:ph type="sldImg"/>
          </p:nvPr>
        </p:nvSpPr>
        <p:spPr>
          <a:ln/>
        </p:spPr>
      </p:sp>
      <p:sp>
        <p:nvSpPr>
          <p:cNvPr id="24580" name="Rectangle 2"/>
          <p:cNvSpPr>
            <a:spLocks noGrp="1" noChangeArrowheads="1"/>
          </p:cNvSpPr>
          <p:nvPr>
            <p:ph type="body" idx="1"/>
          </p:nvPr>
        </p:nvSpPr>
        <p:spPr>
          <a:noFill/>
          <a:ln/>
        </p:spPr>
        <p:txBody>
          <a:bodyPr lIns="0" tIns="0" rIns="0" bIns="0"/>
          <a:lstStyle/>
          <a:p>
            <a:r>
              <a:rPr lang="en-US" sz="1600" b="1" dirty="0" smtClean="0">
                <a:solidFill>
                  <a:srgbClr val="000000"/>
                </a:solidFill>
                <a:latin typeface="Arial" charset="0"/>
              </a:rPr>
              <a:t>LITERATURE – NEW INTERNATIONALIST – FLICKR IMAGES</a:t>
            </a:r>
            <a:endParaRPr lang="en-US" sz="1600" b="1" dirty="0" smtClean="0"/>
          </a:p>
          <a:p>
            <a:r>
              <a:rPr lang="en-US" sz="1600" baseline="0" dirty="0" smtClean="0"/>
              <a:t>     </a:t>
            </a:r>
            <a:r>
              <a:rPr lang="en-US" sz="1600" dirty="0" smtClean="0"/>
              <a:t>- reuse of photo of </a:t>
            </a:r>
            <a:r>
              <a:rPr lang="en-US" sz="1600" baseline="0" dirty="0" smtClean="0">
                <a:solidFill>
                  <a:srgbClr val="000000"/>
                </a:solidFill>
                <a:latin typeface="Arial" charset="0"/>
              </a:rPr>
              <a:t>South African President </a:t>
            </a:r>
            <a:r>
              <a:rPr lang="en-US" sz="1600" baseline="0" dirty="0" err="1" smtClean="0">
                <a:solidFill>
                  <a:srgbClr val="000000"/>
                </a:solidFill>
                <a:latin typeface="Arial" charset="0"/>
              </a:rPr>
              <a:t>Thabo</a:t>
            </a:r>
            <a:r>
              <a:rPr lang="en-US" sz="1600" baseline="0" dirty="0" smtClean="0">
                <a:solidFill>
                  <a:srgbClr val="000000"/>
                </a:solidFill>
                <a:latin typeface="Arial" charset="0"/>
              </a:rPr>
              <a:t> Mbeki</a:t>
            </a:r>
            <a:endParaRPr lang="en-US" sz="1600" dirty="0" smtClean="0"/>
          </a:p>
          <a:p>
            <a:endParaRPr lang="en-US" sz="1600" dirty="0" smtClean="0"/>
          </a:p>
          <a:p>
            <a:r>
              <a:rPr lang="en-US" sz="1600" dirty="0" smtClean="0"/>
              <a:t>Here you can see New</a:t>
            </a:r>
            <a:r>
              <a:rPr lang="en-US" sz="1600" baseline="0" dirty="0" smtClean="0"/>
              <a:t> </a:t>
            </a:r>
            <a:r>
              <a:rPr lang="en-US" sz="1600" baseline="0" dirty="0" err="1" smtClean="0"/>
              <a:t>Internatioanlist</a:t>
            </a:r>
            <a:r>
              <a:rPr lang="en-US" sz="1600" baseline="0" dirty="0" smtClean="0"/>
              <a:t> reuse of the photograph.</a:t>
            </a:r>
            <a:endParaRPr lang="en-US" sz="1600" dirty="0" smtClean="0"/>
          </a:p>
          <a:p>
            <a:endParaRPr lang="en-US" sz="1600" dirty="0" smtClean="0"/>
          </a:p>
          <a:p>
            <a:endParaRPr lang="en-US" sz="1600" dirty="0" smtClean="0"/>
          </a:p>
          <a:p>
            <a:endParaRPr lang="en-US" sz="1600" dirty="0" smtClean="0"/>
          </a:p>
          <a:p>
            <a:pPr eaLnBrk="1" hangingPunct="1">
              <a:lnSpc>
                <a:spcPct val="95000"/>
              </a:lnSpc>
              <a:spcBef>
                <a:spcPct val="0"/>
              </a:spcBef>
            </a:pPr>
            <a:endParaRPr lang="en-US" sz="2000" dirty="0" smtClean="0">
              <a:solidFill>
                <a:srgbClr val="000000"/>
              </a:solidFill>
              <a:latin typeface="Arial" charset="0"/>
            </a:endParaRPr>
          </a:p>
          <a:p>
            <a:pPr eaLnBrk="1" hangingPunct="1">
              <a:lnSpc>
                <a:spcPct val="95000"/>
              </a:lnSpc>
              <a:spcBef>
                <a:spcPct val="0"/>
              </a:spcBef>
            </a:pPr>
            <a:r>
              <a:rPr lang="en-US" sz="2000" dirty="0" smtClean="0">
                <a:solidFill>
                  <a:srgbClr val="000000"/>
                </a:solidFill>
                <a:latin typeface="Arial" charset="0"/>
              </a:rPr>
              <a:t>Website: </a:t>
            </a:r>
            <a:r>
              <a:rPr lang="en-US" sz="2000" i="1" dirty="0" smtClean="0">
                <a:solidFill>
                  <a:srgbClr val="000000"/>
                </a:solidFill>
                <a:latin typeface="Arial" charset="0"/>
              </a:rPr>
              <a:t>New</a:t>
            </a:r>
            <a:r>
              <a:rPr lang="en-US" sz="2000" i="1" baseline="0" dirty="0" smtClean="0">
                <a:solidFill>
                  <a:srgbClr val="000000"/>
                </a:solidFill>
                <a:latin typeface="Arial" charset="0"/>
              </a:rPr>
              <a:t> Internationalist</a:t>
            </a:r>
            <a:r>
              <a:rPr lang="en-US" sz="2000" i="0" baseline="0" dirty="0" smtClean="0">
                <a:solidFill>
                  <a:srgbClr val="000000"/>
                </a:solidFill>
                <a:latin typeface="Arial" charset="0"/>
              </a:rPr>
              <a:t> by </a:t>
            </a:r>
            <a:r>
              <a:rPr lang="en-US" sz="1600" dirty="0" smtClean="0"/>
              <a:t>New Internationalist Publications. Unless otherwise noted,</a:t>
            </a:r>
            <a:r>
              <a:rPr lang="en-US" sz="1600" baseline="0" dirty="0" smtClean="0"/>
              <a:t> </a:t>
            </a:r>
            <a:r>
              <a:rPr lang="en-US" sz="1600" dirty="0" smtClean="0"/>
              <a:t>available under a Creative Commons Attribution-Noncommercial</a:t>
            </a:r>
            <a:r>
              <a:rPr lang="en-US" sz="1600" baseline="0" dirty="0" smtClean="0"/>
              <a:t>-No Derivative Works 2.5 Generic </a:t>
            </a:r>
            <a:r>
              <a:rPr lang="en-US" sz="1600" baseline="0" dirty="0" err="1" smtClean="0"/>
              <a:t>licence</a:t>
            </a:r>
            <a:r>
              <a:rPr lang="en-US" sz="1600" baseline="0" dirty="0" smtClean="0"/>
              <a:t>. Full terms available at http://creativecommons.org/licenses/by-nc-nd/2.5</a:t>
            </a:r>
            <a:endParaRPr lang="en-US" sz="2000" dirty="0" smtClean="0">
              <a:solidFill>
                <a:srgbClr val="000000"/>
              </a:solidFill>
              <a:latin typeface="Arial" charset="0"/>
            </a:endParaRPr>
          </a:p>
          <a:p>
            <a:pPr eaLnBrk="1" hangingPunct="1">
              <a:lnSpc>
                <a:spcPct val="95000"/>
              </a:lnSpc>
              <a:spcBef>
                <a:spcPct val="0"/>
              </a:spcBef>
            </a:pPr>
            <a:endParaRPr lang="en-US" sz="2000" dirty="0" smtClean="0">
              <a:solidFill>
                <a:srgbClr val="000000"/>
              </a:solidFill>
              <a:latin typeface="Arial" charset="0"/>
            </a:endParaRPr>
          </a:p>
          <a:p>
            <a:pPr eaLnBrk="1" hangingPunct="1">
              <a:lnSpc>
                <a:spcPct val="95000"/>
              </a:lnSpc>
              <a:spcBef>
                <a:spcPct val="0"/>
              </a:spcBef>
            </a:pPr>
            <a:r>
              <a:rPr lang="en-US" sz="2000" dirty="0" smtClean="0">
                <a:solidFill>
                  <a:srgbClr val="000000"/>
                </a:solidFill>
                <a:latin typeface="Arial" charset="0"/>
              </a:rPr>
              <a:t>Photo: Taken by Eric Miller. </a:t>
            </a:r>
            <a:r>
              <a:rPr lang="en-US" sz="2000" dirty="0" smtClean="0"/>
              <a:t>Available as</a:t>
            </a:r>
            <a:r>
              <a:rPr lang="en-US" sz="2000" dirty="0" smtClean="0">
                <a:solidFill>
                  <a:srgbClr val="000000"/>
                </a:solidFill>
                <a:latin typeface="Arial" charset="0"/>
              </a:rPr>
              <a:t> </a:t>
            </a:r>
            <a:r>
              <a:rPr lang="en-US" sz="1600" i="1" dirty="0" err="1" smtClean="0"/>
              <a:t>Thabo</a:t>
            </a:r>
            <a:r>
              <a:rPr lang="en-US" sz="1600" i="1" dirty="0" smtClean="0"/>
              <a:t> Mbeki - World Economic</a:t>
            </a:r>
            <a:r>
              <a:rPr lang="en-US" sz="1600" i="1" baseline="0" dirty="0" smtClean="0"/>
              <a:t> Forum on Africa 2008 </a:t>
            </a:r>
            <a:r>
              <a:rPr lang="en-US" sz="1600" dirty="0" smtClean="0"/>
              <a:t>by World Economic</a:t>
            </a:r>
            <a:r>
              <a:rPr lang="en-US" sz="1600" baseline="0" dirty="0" smtClean="0"/>
              <a:t> Forum</a:t>
            </a:r>
            <a:r>
              <a:rPr lang="en-US" sz="1600" dirty="0" smtClean="0"/>
              <a:t>, http://flickr.com/photos/worldeconomicforum/2552924863. Available under a Creative Commons Attribution-Share Alike 2.0 Generic </a:t>
            </a:r>
            <a:r>
              <a:rPr lang="en-US" sz="1600" dirty="0" err="1" smtClean="0"/>
              <a:t>licence</a:t>
            </a:r>
            <a:r>
              <a:rPr lang="en-US" sz="1600" dirty="0" smtClean="0"/>
              <a:t>. Full terms available at http://creativecommons.org/licenses/by-sa/2.0</a:t>
            </a:r>
            <a:endParaRPr lang="en-US" sz="1600" dirty="0">
              <a:solidFill>
                <a:srgbClr val="000000"/>
              </a:solidFill>
              <a:latin typeface="Arial"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3490" name="Rectangle 6"/>
          <p:cNvSpPr>
            <a:spLocks noGrp="1" noChangeArrowheads="1"/>
          </p:cNvSpPr>
          <p:nvPr>
            <p:ph type="sldNum" sz="quarter" idx="5"/>
          </p:nvPr>
        </p:nvSpPr>
        <p:spPr>
          <a:noFill/>
        </p:spPr>
        <p:txBody>
          <a:bodyPr/>
          <a:lstStyle/>
          <a:p>
            <a:fld id="{7758C318-FAC8-F149-8419-960124E681F5}" type="slidenum">
              <a:rPr lang="en-US"/>
              <a:pPr/>
              <a:t>2</a:t>
            </a:fld>
            <a:endParaRPr lang="en-US"/>
          </a:p>
        </p:txBody>
      </p:sp>
      <p:sp>
        <p:nvSpPr>
          <p:cNvPr id="63491" name="Rectangle 1"/>
          <p:cNvSpPr>
            <a:spLocks noGrp="1" noRot="1" noChangeAspect="1" noChangeArrowheads="1"/>
          </p:cNvSpPr>
          <p:nvPr>
            <p:ph type="sldImg"/>
          </p:nvPr>
        </p:nvSpPr>
        <p:spPr>
          <a:ln/>
        </p:spPr>
      </p:sp>
      <p:sp>
        <p:nvSpPr>
          <p:cNvPr id="63492" name="Rectangle 2"/>
          <p:cNvSpPr>
            <a:spLocks noGrp="1" noChangeArrowheads="1"/>
          </p:cNvSpPr>
          <p:nvPr>
            <p:ph type="body" idx="1"/>
          </p:nvPr>
        </p:nvSpPr>
        <p:spPr>
          <a:noFill/>
          <a:ln/>
        </p:spPr>
        <p:txBody>
          <a:bodyPr lIns="0" tIns="0" rIns="0" bIns="0"/>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600" b="1" dirty="0" smtClean="0"/>
              <a:t>FRONTISPIECE – LICENCE</a:t>
            </a:r>
          </a:p>
          <a:p>
            <a:endParaRPr lang="en-US" sz="1600" b="0" dirty="0" smtClean="0"/>
          </a:p>
          <a:p>
            <a:endParaRPr lang="en-US" sz="1600" b="0" dirty="0" smtClean="0"/>
          </a:p>
          <a:p>
            <a:r>
              <a:rPr lang="en-US" sz="1600" b="0" dirty="0" smtClean="0"/>
              <a:t>Before I begin, please</a:t>
            </a:r>
            <a:r>
              <a:rPr lang="en-US" sz="1600" b="0" baseline="0" dirty="0" smtClean="0"/>
              <a:t> be aware that this presentation is available under a Creative Commons Attribution 2.5 Australia </a:t>
            </a:r>
            <a:r>
              <a:rPr lang="en-US" sz="1600" b="0" baseline="0" dirty="0" err="1" smtClean="0"/>
              <a:t>licence</a:t>
            </a:r>
            <a:r>
              <a:rPr lang="en-US" sz="1600" b="0" baseline="0" dirty="0" smtClean="0"/>
              <a:t>.</a:t>
            </a:r>
          </a:p>
          <a:p>
            <a:endParaRPr lang="en-US" sz="1600" b="0" baseline="0" dirty="0" smtClean="0"/>
          </a:p>
          <a:p>
            <a:endParaRPr lang="en-US" sz="1600" b="0" baseline="0" dirty="0" smtClean="0"/>
          </a:p>
          <a:p>
            <a:endParaRPr lang="en-US" sz="1600" b="0" baseline="0"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sz="1600" dirty="0" smtClean="0"/>
              <a:t>Badge:</a:t>
            </a:r>
            <a:r>
              <a:rPr lang="en-US" sz="1600" baseline="0" dirty="0" smtClean="0"/>
              <a:t> The </a:t>
            </a:r>
            <a:r>
              <a:rPr lang="en-US" sz="1600" i="1" baseline="0" dirty="0" smtClean="0"/>
              <a:t>CC Attribution</a:t>
            </a:r>
            <a:r>
              <a:rPr lang="en-US" sz="1600" i="0" baseline="0" dirty="0" smtClean="0"/>
              <a:t> notification badge by</a:t>
            </a:r>
            <a:r>
              <a:rPr lang="en-US" sz="1600" baseline="0" dirty="0" smtClean="0"/>
              <a:t> </a:t>
            </a:r>
            <a:r>
              <a:rPr lang="en-US" sz="1600" kern="1200" dirty="0" smtClean="0">
                <a:solidFill>
                  <a:schemeClr val="tx1"/>
                </a:solidFill>
                <a:latin typeface="Times New Roman" charset="0"/>
                <a:ea typeface="ＭＳ Ｐゴシック" charset="-128"/>
                <a:cs typeface="ＭＳ Ｐゴシック" charset="-128"/>
              </a:rPr>
              <a:t>Creative Commons Corporation. Available under a Creative Commons Attribution 3.0 </a:t>
            </a:r>
            <a:r>
              <a:rPr lang="en-US" sz="1600" kern="1200" dirty="0" err="1" smtClean="0">
                <a:solidFill>
                  <a:schemeClr val="tx1"/>
                </a:solidFill>
                <a:latin typeface="Times New Roman" charset="0"/>
                <a:ea typeface="ＭＳ Ｐゴシック" charset="-128"/>
                <a:cs typeface="ＭＳ Ｐゴシック" charset="-128"/>
              </a:rPr>
              <a:t>Unported</a:t>
            </a:r>
            <a:r>
              <a:rPr lang="en-US" sz="1600" kern="1200" dirty="0" smtClean="0">
                <a:solidFill>
                  <a:schemeClr val="tx1"/>
                </a:solidFill>
                <a:latin typeface="Times New Roman" charset="0"/>
                <a:ea typeface="ＭＳ Ｐゴシック" charset="-128"/>
                <a:cs typeface="ＭＳ Ｐゴシック" charset="-128"/>
              </a:rPr>
              <a:t> </a:t>
            </a:r>
            <a:r>
              <a:rPr lang="en-US" sz="1600" kern="1200" dirty="0" err="1" smtClean="0">
                <a:solidFill>
                  <a:schemeClr val="tx1"/>
                </a:solidFill>
                <a:latin typeface="Times New Roman" charset="0"/>
                <a:ea typeface="ＭＳ Ｐゴシック" charset="-128"/>
                <a:cs typeface="ＭＳ Ｐゴシック" charset="-128"/>
              </a:rPr>
              <a:t>licence</a:t>
            </a:r>
            <a:r>
              <a:rPr lang="en-US" sz="1600" kern="1200" dirty="0" smtClean="0">
                <a:solidFill>
                  <a:schemeClr val="tx1"/>
                </a:solidFill>
                <a:latin typeface="Times New Roman" charset="0"/>
                <a:ea typeface="ＭＳ Ｐゴシック" charset="-128"/>
                <a:cs typeface="ＭＳ Ｐゴシック" charset="-128"/>
              </a:rPr>
              <a:t>. Full terms are available at http:// creativecommons.org/licenses/by/3.0. This badge is</a:t>
            </a:r>
            <a:r>
              <a:rPr lang="en-US" sz="1600" kern="1200" baseline="0" dirty="0" smtClean="0">
                <a:solidFill>
                  <a:schemeClr val="tx1"/>
                </a:solidFill>
                <a:latin typeface="Times New Roman" charset="0"/>
                <a:ea typeface="ＭＳ Ｐゴシック" charset="-128"/>
                <a:cs typeface="ＭＳ Ｐゴシック" charset="-128"/>
              </a:rPr>
              <a:t> </a:t>
            </a:r>
            <a:r>
              <a:rPr lang="en-US" sz="1600" kern="1200" dirty="0" smtClean="0">
                <a:solidFill>
                  <a:schemeClr val="tx1"/>
                </a:solidFill>
                <a:latin typeface="Times New Roman" charset="0"/>
                <a:ea typeface="ＭＳ Ｐゴシック" charset="-128"/>
                <a:cs typeface="ＭＳ Ｐゴシック" charset="-128"/>
              </a:rPr>
              <a:t>available for reuse in accordance</a:t>
            </a:r>
            <a:r>
              <a:rPr lang="en-US" sz="1600" kern="1200" baseline="0" dirty="0" smtClean="0">
                <a:solidFill>
                  <a:schemeClr val="tx1"/>
                </a:solidFill>
                <a:latin typeface="Times New Roman" charset="0"/>
                <a:ea typeface="ＭＳ Ｐゴシック" charset="-128"/>
                <a:cs typeface="ＭＳ Ｐゴシック" charset="-128"/>
              </a:rPr>
              <a:t> with the Creative Commons trademark policy available at </a:t>
            </a:r>
            <a:r>
              <a:rPr lang="en-US" sz="1600" kern="1200" dirty="0" smtClean="0">
                <a:solidFill>
                  <a:schemeClr val="tx1"/>
                </a:solidFill>
                <a:latin typeface="Times New Roman" charset="0"/>
                <a:ea typeface="ＭＳ Ｐゴシック" charset="-128"/>
                <a:cs typeface="ＭＳ Ｐゴシック" charset="-128"/>
              </a:rPr>
              <a:t>http:// </a:t>
            </a:r>
            <a:r>
              <a:rPr lang="en-US" sz="1600" kern="1200" dirty="0" err="1" smtClean="0">
                <a:solidFill>
                  <a:schemeClr val="tx1"/>
                </a:solidFill>
                <a:latin typeface="Times New Roman" charset="0"/>
                <a:ea typeface="ＭＳ Ｐゴシック" charset="-128"/>
                <a:cs typeface="ＭＳ Ｐゴシック" charset="-128"/>
              </a:rPr>
              <a:t>creativecommons.org/presskit</a:t>
            </a:r>
            <a:r>
              <a:rPr lang="en-US" sz="1600" kern="1200" dirty="0" smtClean="0">
                <a:solidFill>
                  <a:schemeClr val="tx1"/>
                </a:solidFill>
                <a:latin typeface="Times New Roman" charset="0"/>
                <a:ea typeface="ＭＳ Ｐゴシック" charset="-128"/>
                <a:cs typeface="ＭＳ Ｐゴシック" charset="-128"/>
              </a:rPr>
              <a:t>.</a:t>
            </a:r>
            <a:endParaRPr lang="en-US" sz="1600" dirty="0" smtClean="0">
              <a:solidFill>
                <a:srgbClr val="000000"/>
              </a:solidFill>
              <a:latin typeface="Arial"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3010" name="Rectangle 6"/>
          <p:cNvSpPr>
            <a:spLocks noGrp="1" noChangeArrowheads="1"/>
          </p:cNvSpPr>
          <p:nvPr>
            <p:ph type="sldNum" sz="quarter" idx="5"/>
          </p:nvPr>
        </p:nvSpPr>
        <p:spPr>
          <a:noFill/>
        </p:spPr>
        <p:txBody>
          <a:bodyPr/>
          <a:lstStyle/>
          <a:p>
            <a:fld id="{18EC21DD-DFD2-DF4B-B4C4-A171EB7D76A6}" type="slidenum">
              <a:rPr lang="en-US"/>
              <a:pPr/>
              <a:t>20</a:t>
            </a:fld>
            <a:endParaRPr lang="en-US"/>
          </a:p>
        </p:txBody>
      </p:sp>
      <p:sp>
        <p:nvSpPr>
          <p:cNvPr id="43011" name="Rectangle 1"/>
          <p:cNvSpPr>
            <a:spLocks noGrp="1" noRot="1" noChangeAspect="1" noChangeArrowheads="1"/>
          </p:cNvSpPr>
          <p:nvPr>
            <p:ph type="sldImg"/>
          </p:nvPr>
        </p:nvSpPr>
        <p:spPr>
          <a:ln/>
        </p:spPr>
      </p:sp>
      <p:sp>
        <p:nvSpPr>
          <p:cNvPr id="43012" name="Rectangle 2"/>
          <p:cNvSpPr>
            <a:spLocks noGrp="1" noChangeArrowheads="1"/>
          </p:cNvSpPr>
          <p:nvPr>
            <p:ph type="body" idx="1"/>
          </p:nvPr>
        </p:nvSpPr>
        <p:spPr>
          <a:noFill/>
          <a:ln/>
        </p:spPr>
        <p:txBody>
          <a:bodyPr lIns="0" tIns="0" rIns="0" bIns="0"/>
          <a:lstStyle/>
          <a:p>
            <a:pPr eaLnBrk="1" hangingPunct="1">
              <a:lnSpc>
                <a:spcPct val="95000"/>
              </a:lnSpc>
              <a:spcBef>
                <a:spcPct val="0"/>
              </a:spcBef>
            </a:pPr>
            <a:r>
              <a:rPr lang="en-US" sz="1600" b="1" dirty="0" smtClean="0">
                <a:solidFill>
                  <a:srgbClr val="000000"/>
                </a:solidFill>
                <a:latin typeface="Arial" charset="0"/>
              </a:rPr>
              <a:t>FILM AND MOVING IMAGES</a:t>
            </a:r>
            <a:endParaRPr lang="en-US" sz="1600" dirty="0" smtClean="0"/>
          </a:p>
          <a:p>
            <a:pPr eaLnBrk="1" hangingPunct="1"/>
            <a:endParaRPr lang="en-US" sz="1600" dirty="0" smtClean="0"/>
          </a:p>
          <a:p>
            <a:pPr eaLnBrk="1" hangingPunct="1"/>
            <a:endParaRPr lang="en-US" sz="1600" dirty="0" smtClean="0"/>
          </a:p>
          <a:p>
            <a:pPr eaLnBrk="1" hangingPunct="1"/>
            <a:r>
              <a:rPr lang="en-US" sz="1600" dirty="0" smtClean="0"/>
              <a:t>Another</a:t>
            </a:r>
            <a:r>
              <a:rPr lang="en-US" sz="1600" baseline="0" dirty="0" smtClean="0"/>
              <a:t> area where CC is emerging is the film industry.</a:t>
            </a:r>
            <a:endParaRPr lang="en-US" sz="1600" dirty="0" smtClean="0"/>
          </a:p>
          <a:p>
            <a:pPr eaLnBrk="1" hangingPunct="1"/>
            <a:endParaRPr lang="en-US" sz="1600" dirty="0" smtClean="0"/>
          </a:p>
          <a:p>
            <a:pPr eaLnBrk="1" hangingPunct="1"/>
            <a:endParaRPr lang="en-US" sz="1600" dirty="0" smtClean="0"/>
          </a:p>
          <a:p>
            <a:pPr eaLnBrk="1" hangingPunct="1"/>
            <a:endParaRPr lang="en-US" sz="1600" dirty="0" smtClean="0"/>
          </a:p>
          <a:p>
            <a:pPr marL="0" marR="0" indent="0" algn="l" defTabSz="914400" rtl="0" eaLnBrk="1" fontAlgn="base" latinLnBrk="0" hangingPunct="1">
              <a:lnSpc>
                <a:spcPct val="100000"/>
              </a:lnSpc>
              <a:spcBef>
                <a:spcPct val="30000"/>
              </a:spcBef>
              <a:spcAft>
                <a:spcPct val="0"/>
              </a:spcAft>
              <a:buClrTx/>
              <a:buSzTx/>
              <a:buFontTx/>
              <a:buNone/>
              <a:tabLst/>
              <a:defRPr/>
            </a:pPr>
            <a:r>
              <a:rPr lang="en-US" sz="1600" dirty="0" smtClean="0"/>
              <a:t>Photo: </a:t>
            </a:r>
            <a:r>
              <a:rPr lang="en-US" sz="1600" i="1" dirty="0" smtClean="0"/>
              <a:t>16mm</a:t>
            </a:r>
            <a:r>
              <a:rPr lang="en-US" sz="1600" i="1" baseline="0" dirty="0" smtClean="0"/>
              <a:t> educational film screening </a:t>
            </a:r>
            <a:r>
              <a:rPr lang="en-US" sz="1600" dirty="0" smtClean="0"/>
              <a:t>by </a:t>
            </a:r>
            <a:r>
              <a:rPr lang="en-US" sz="1600" dirty="0" err="1" smtClean="0"/>
              <a:t>lorelei</a:t>
            </a:r>
            <a:r>
              <a:rPr lang="en-US" sz="1600" dirty="0" smtClean="0"/>
              <a:t>, </a:t>
            </a:r>
            <a:r>
              <a:rPr lang="en-US" sz="1600" dirty="0" smtClean="0">
                <a:solidFill>
                  <a:srgbClr val="000000"/>
                </a:solidFill>
                <a:latin typeface="Arial" charset="0"/>
              </a:rPr>
              <a:t>http://www.flickr.com/photos/filmfatale/423329167</a:t>
            </a:r>
            <a:r>
              <a:rPr lang="en-US" sz="1600" dirty="0" smtClean="0"/>
              <a:t>. Available under a Creative Commons Attribution 2.0 Generic </a:t>
            </a:r>
            <a:r>
              <a:rPr lang="en-US" sz="1600" dirty="0" err="1" smtClean="0"/>
              <a:t>licence</a:t>
            </a:r>
            <a:r>
              <a:rPr lang="en-US" sz="1600" dirty="0" smtClean="0"/>
              <a:t>. Full terms available at http://creativecommons.org/licenses/by/2.0</a:t>
            </a:r>
            <a:endParaRPr lang="en-US" sz="1200" b="1" kern="1200" dirty="0" smtClean="0">
              <a:solidFill>
                <a:schemeClr val="tx1"/>
              </a:solidFill>
              <a:latin typeface="Times New Roman" charset="0"/>
              <a:ea typeface="ＭＳ Ｐゴシック" charset="-128"/>
              <a:cs typeface="ＭＳ Ｐゴシック" charset="-128"/>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4578" name="Rectangle 6"/>
          <p:cNvSpPr>
            <a:spLocks noGrp="1" noChangeArrowheads="1"/>
          </p:cNvSpPr>
          <p:nvPr>
            <p:ph type="sldNum" sz="quarter" idx="5"/>
          </p:nvPr>
        </p:nvSpPr>
        <p:spPr>
          <a:noFill/>
        </p:spPr>
        <p:txBody>
          <a:bodyPr/>
          <a:lstStyle/>
          <a:p>
            <a:fld id="{416AEA5A-4174-5B4F-8254-5F024476A493}" type="slidenum">
              <a:rPr lang="en-US"/>
              <a:pPr/>
              <a:t>21</a:t>
            </a:fld>
            <a:endParaRPr lang="en-US"/>
          </a:p>
        </p:txBody>
      </p:sp>
      <p:sp>
        <p:nvSpPr>
          <p:cNvPr id="24579" name="Rectangle 1"/>
          <p:cNvSpPr>
            <a:spLocks noGrp="1" noRot="1" noChangeAspect="1" noChangeArrowheads="1"/>
          </p:cNvSpPr>
          <p:nvPr>
            <p:ph type="sldImg"/>
          </p:nvPr>
        </p:nvSpPr>
        <p:spPr>
          <a:ln/>
        </p:spPr>
      </p:sp>
      <p:sp>
        <p:nvSpPr>
          <p:cNvPr id="24580" name="Rectangle 2"/>
          <p:cNvSpPr>
            <a:spLocks noGrp="1" noChangeArrowheads="1"/>
          </p:cNvSpPr>
          <p:nvPr>
            <p:ph type="body" idx="1"/>
          </p:nvPr>
        </p:nvSpPr>
        <p:spPr>
          <a:noFill/>
          <a:ln/>
        </p:spPr>
        <p:txBody>
          <a:bodyPr lIns="0" tIns="0" rIns="0" bIns="0"/>
          <a:lstStyle/>
          <a:p>
            <a:r>
              <a:rPr lang="en-US" sz="1600" b="1" dirty="0" smtClean="0">
                <a:solidFill>
                  <a:srgbClr val="000000"/>
                </a:solidFill>
                <a:latin typeface="Arial" charset="0"/>
              </a:rPr>
              <a:t>FILM – REVVER</a:t>
            </a:r>
            <a:endParaRPr lang="en-US" sz="1600" b="1" dirty="0" smtClean="0"/>
          </a:p>
          <a:p>
            <a:r>
              <a:rPr lang="en-US" sz="1600" baseline="0" dirty="0" smtClean="0"/>
              <a:t>     </a:t>
            </a:r>
            <a:r>
              <a:rPr lang="en-US" sz="1600" dirty="0" smtClean="0"/>
              <a:t>- video sharing website</a:t>
            </a:r>
          </a:p>
          <a:p>
            <a:r>
              <a:rPr lang="en-US" sz="1600" baseline="0" dirty="0" smtClean="0"/>
              <a:t>     </a:t>
            </a:r>
            <a:r>
              <a:rPr lang="en-US" sz="1600" dirty="0" smtClean="0"/>
              <a:t>- films are ‘</a:t>
            </a:r>
            <a:r>
              <a:rPr lang="en-US" sz="1600" dirty="0" err="1" smtClean="0"/>
              <a:t>Revverised</a:t>
            </a:r>
            <a:r>
              <a:rPr lang="en-US" sz="1600" dirty="0" smtClean="0"/>
              <a:t>’</a:t>
            </a:r>
          </a:p>
          <a:p>
            <a:endParaRPr lang="en-US" sz="1600"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sz="1600" dirty="0" err="1" smtClean="0"/>
              <a:t>Revver</a:t>
            </a:r>
            <a:r>
              <a:rPr lang="en-US" sz="1600" dirty="0" smtClean="0"/>
              <a:t> is a video sharing website of the same ilk as popular video platform YouTube. But unlike YouTube, </a:t>
            </a:r>
            <a:r>
              <a:rPr lang="en-US" sz="1600" dirty="0" err="1" smtClean="0"/>
              <a:t>Revver</a:t>
            </a:r>
            <a:r>
              <a:rPr lang="en-US" sz="1600" dirty="0" smtClean="0"/>
              <a:t> operates on</a:t>
            </a:r>
            <a:r>
              <a:rPr lang="en-US" sz="1600" baseline="0" dirty="0" smtClean="0"/>
              <a:t> a revenue share model with content creators and users.</a:t>
            </a:r>
            <a:endParaRPr lang="en-US" sz="2000" dirty="0" smtClean="0"/>
          </a:p>
          <a:p>
            <a:endParaRPr lang="en-US" sz="1600" dirty="0" smtClean="0"/>
          </a:p>
          <a:p>
            <a:endParaRPr lang="en-US" sz="1600" dirty="0" smtClean="0"/>
          </a:p>
          <a:p>
            <a:pPr eaLnBrk="1" hangingPunct="1">
              <a:lnSpc>
                <a:spcPct val="95000"/>
              </a:lnSpc>
              <a:spcBef>
                <a:spcPct val="0"/>
              </a:spcBef>
            </a:pPr>
            <a:endParaRPr lang="en-US" sz="2000" dirty="0" smtClean="0">
              <a:solidFill>
                <a:srgbClr val="000000"/>
              </a:solidFill>
              <a:latin typeface="Arial" charset="0"/>
            </a:endParaRPr>
          </a:p>
          <a:p>
            <a:pPr eaLnBrk="1" hangingPunct="1">
              <a:lnSpc>
                <a:spcPct val="95000"/>
              </a:lnSpc>
              <a:spcBef>
                <a:spcPct val="0"/>
              </a:spcBef>
            </a:pPr>
            <a:r>
              <a:rPr lang="en-US" sz="2000" dirty="0" smtClean="0">
                <a:solidFill>
                  <a:srgbClr val="000000"/>
                </a:solidFill>
                <a:latin typeface="Arial" charset="0"/>
              </a:rPr>
              <a:t>Website: </a:t>
            </a:r>
            <a:r>
              <a:rPr lang="en-US" sz="2000" i="1" dirty="0" err="1" smtClean="0">
                <a:solidFill>
                  <a:srgbClr val="000000"/>
                </a:solidFill>
                <a:latin typeface="Arial" charset="0"/>
              </a:rPr>
              <a:t>Revver</a:t>
            </a:r>
            <a:r>
              <a:rPr lang="en-US" sz="2000" i="1" dirty="0" smtClean="0">
                <a:solidFill>
                  <a:srgbClr val="000000"/>
                </a:solidFill>
                <a:latin typeface="Arial" charset="0"/>
              </a:rPr>
              <a:t> </a:t>
            </a:r>
            <a:r>
              <a:rPr lang="en-US" sz="2000" i="0" baseline="0" dirty="0" smtClean="0">
                <a:solidFill>
                  <a:srgbClr val="000000"/>
                </a:solidFill>
                <a:latin typeface="Arial" charset="0"/>
              </a:rPr>
              <a:t>by </a:t>
            </a:r>
            <a:r>
              <a:rPr lang="en-US" sz="1600" dirty="0" err="1" smtClean="0"/>
              <a:t>Revver</a:t>
            </a:r>
            <a:r>
              <a:rPr lang="en-US" sz="1600" dirty="0" smtClean="0"/>
              <a:t> Inc. Unless otherwise noted, © copyright </a:t>
            </a:r>
            <a:r>
              <a:rPr lang="en-US" sz="1600" dirty="0" err="1" smtClean="0"/>
              <a:t>Revver</a:t>
            </a:r>
            <a:r>
              <a:rPr lang="en-US" sz="1600" dirty="0" smtClean="0"/>
              <a:t> Inc. All video content on the site is</a:t>
            </a:r>
            <a:r>
              <a:rPr lang="en-US" sz="1600" baseline="0" dirty="0" smtClean="0"/>
              <a:t> </a:t>
            </a:r>
            <a:r>
              <a:rPr lang="en-US" sz="1600" dirty="0" smtClean="0"/>
              <a:t>available under a Creative Commons Attribution-Noncommercial</a:t>
            </a:r>
            <a:r>
              <a:rPr lang="en-US" sz="1600" baseline="0" dirty="0" smtClean="0"/>
              <a:t>-No Derivative Works 2.5 Generic </a:t>
            </a:r>
            <a:r>
              <a:rPr lang="en-US" sz="1600" baseline="0" dirty="0" err="1" smtClean="0"/>
              <a:t>licence</a:t>
            </a:r>
            <a:r>
              <a:rPr lang="en-US" sz="1600" baseline="0" dirty="0" smtClean="0"/>
              <a:t>. Full terms available at http://creativecommons.org/licenses/by-nc-nd/2.5</a:t>
            </a:r>
            <a:endParaRPr lang="en-US" sz="2000" dirty="0" smtClean="0">
              <a:solidFill>
                <a:srgbClr val="000000"/>
              </a:solidFill>
              <a:latin typeface="Arial"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4578" name="Rectangle 6"/>
          <p:cNvSpPr>
            <a:spLocks noGrp="1" noChangeArrowheads="1"/>
          </p:cNvSpPr>
          <p:nvPr>
            <p:ph type="sldNum" sz="quarter" idx="5"/>
          </p:nvPr>
        </p:nvSpPr>
        <p:spPr>
          <a:noFill/>
        </p:spPr>
        <p:txBody>
          <a:bodyPr/>
          <a:lstStyle/>
          <a:p>
            <a:fld id="{416AEA5A-4174-5B4F-8254-5F024476A493}" type="slidenum">
              <a:rPr lang="en-US"/>
              <a:pPr/>
              <a:t>22</a:t>
            </a:fld>
            <a:endParaRPr lang="en-US"/>
          </a:p>
        </p:txBody>
      </p:sp>
      <p:sp>
        <p:nvSpPr>
          <p:cNvPr id="24579" name="Rectangle 1"/>
          <p:cNvSpPr>
            <a:spLocks noGrp="1" noRot="1" noChangeAspect="1" noChangeArrowheads="1"/>
          </p:cNvSpPr>
          <p:nvPr>
            <p:ph type="sldImg"/>
          </p:nvPr>
        </p:nvSpPr>
        <p:spPr>
          <a:ln/>
        </p:spPr>
      </p:sp>
      <p:sp>
        <p:nvSpPr>
          <p:cNvPr id="24580" name="Rectangle 2"/>
          <p:cNvSpPr>
            <a:spLocks noGrp="1" noChangeArrowheads="1"/>
          </p:cNvSpPr>
          <p:nvPr>
            <p:ph type="body" idx="1"/>
          </p:nvPr>
        </p:nvSpPr>
        <p:spPr>
          <a:noFill/>
          <a:ln/>
        </p:spPr>
        <p:txBody>
          <a:bodyPr lIns="0" tIns="0" rIns="0" bIns="0"/>
          <a:lstStyle/>
          <a:p>
            <a:r>
              <a:rPr lang="en-US" sz="1600" b="1" dirty="0" smtClean="0">
                <a:solidFill>
                  <a:srgbClr val="000000"/>
                </a:solidFill>
                <a:latin typeface="Arial" charset="0"/>
              </a:rPr>
              <a:t>FILM – REVVER</a:t>
            </a:r>
            <a:endParaRPr lang="en-US" sz="1600" b="1" dirty="0" smtClean="0"/>
          </a:p>
          <a:p>
            <a:r>
              <a:rPr lang="en-US" sz="1600" baseline="0" dirty="0" smtClean="0"/>
              <a:t>     </a:t>
            </a:r>
            <a:r>
              <a:rPr lang="en-US" sz="1600" dirty="0" smtClean="0"/>
              <a:t>- 40% to </a:t>
            </a:r>
            <a:r>
              <a:rPr lang="en-US" sz="1600" dirty="0" err="1" smtClean="0"/>
              <a:t>Revver</a:t>
            </a:r>
            <a:r>
              <a:rPr lang="en-US" sz="1600" dirty="0" smtClean="0"/>
              <a:t>, 40% to Creator, 20% to Sharers</a:t>
            </a:r>
          </a:p>
          <a:p>
            <a:endParaRPr lang="en-US" sz="1600" dirty="0" smtClean="0"/>
          </a:p>
          <a:p>
            <a:endParaRPr lang="en-US" sz="1600" dirty="0" smtClean="0"/>
          </a:p>
          <a:p>
            <a:r>
              <a:rPr lang="en-US" sz="1600" dirty="0" smtClean="0"/>
              <a:t>Revenue generated on each video is split</a:t>
            </a:r>
            <a:r>
              <a:rPr lang="en-US" sz="1600" baseline="0" dirty="0" smtClean="0"/>
              <a:t> between the </a:t>
            </a:r>
            <a:r>
              <a:rPr lang="en-US" sz="1600" baseline="0" dirty="0" err="1" smtClean="0"/>
              <a:t>Revver</a:t>
            </a:r>
            <a:r>
              <a:rPr lang="en-US" sz="1600" baseline="0" dirty="0" smtClean="0"/>
              <a:t>, the Creator and users who share the content with others</a:t>
            </a:r>
            <a:r>
              <a:rPr lang="en-US" sz="1600" dirty="0" smtClean="0"/>
              <a:t>. The revenue is raised from advertising that accompanies the video. When a content creator</a:t>
            </a:r>
            <a:r>
              <a:rPr lang="en-US" sz="1600" baseline="0" dirty="0" smtClean="0"/>
              <a:t> uploads a video to </a:t>
            </a:r>
            <a:r>
              <a:rPr lang="en-US" sz="1600" baseline="0" dirty="0" err="1" smtClean="0"/>
              <a:t>www.revver.com</a:t>
            </a:r>
            <a:r>
              <a:rPr lang="en-US" sz="1200" kern="1200" dirty="0" smtClean="0">
                <a:solidFill>
                  <a:schemeClr val="tx1"/>
                </a:solidFill>
                <a:latin typeface="Times New Roman" charset="0"/>
                <a:ea typeface="ＭＳ Ｐゴシック" charset="-128"/>
                <a:cs typeface="ＭＳ Ｐゴシック" charset="-128"/>
              </a:rPr>
              <a:t>  </a:t>
            </a:r>
            <a:r>
              <a:rPr lang="en-US" sz="1200" kern="1200" dirty="0" err="1" smtClean="0">
                <a:solidFill>
                  <a:schemeClr val="tx1"/>
                </a:solidFill>
                <a:latin typeface="Times New Roman" charset="0"/>
                <a:ea typeface="ＭＳ Ｐゴシック" charset="-128"/>
                <a:cs typeface="ＭＳ Ｐゴシック" charset="-128"/>
              </a:rPr>
              <a:t>customised</a:t>
            </a:r>
            <a:r>
              <a:rPr lang="en-US" sz="1200" kern="1200" dirty="0" smtClean="0">
                <a:solidFill>
                  <a:schemeClr val="tx1"/>
                </a:solidFill>
                <a:latin typeface="Times New Roman" charset="0"/>
                <a:ea typeface="ＭＳ Ｐゴシック" charset="-128"/>
                <a:cs typeface="ＭＳ Ｐゴシック" charset="-128"/>
              </a:rPr>
              <a:t> software inserts advertising into the film.</a:t>
            </a:r>
            <a:endParaRPr lang="en-US" sz="1600" dirty="0" smtClean="0"/>
          </a:p>
          <a:p>
            <a:endParaRPr lang="en-US" sz="1600" dirty="0" smtClean="0"/>
          </a:p>
          <a:p>
            <a:endParaRPr lang="en-US" sz="1600" dirty="0" smtClean="0"/>
          </a:p>
          <a:p>
            <a:pPr eaLnBrk="1" hangingPunct="1">
              <a:lnSpc>
                <a:spcPct val="95000"/>
              </a:lnSpc>
              <a:spcBef>
                <a:spcPct val="0"/>
              </a:spcBef>
            </a:pPr>
            <a:endParaRPr lang="en-US" sz="2000" dirty="0" smtClean="0">
              <a:solidFill>
                <a:srgbClr val="000000"/>
              </a:solidFill>
              <a:latin typeface="Arial" charset="0"/>
            </a:endParaRPr>
          </a:p>
          <a:p>
            <a:pPr eaLnBrk="1" hangingPunct="1">
              <a:lnSpc>
                <a:spcPct val="95000"/>
              </a:lnSpc>
              <a:spcBef>
                <a:spcPct val="0"/>
              </a:spcBef>
            </a:pPr>
            <a:r>
              <a:rPr lang="en-US" sz="2000" dirty="0" smtClean="0">
                <a:solidFill>
                  <a:srgbClr val="000000"/>
                </a:solidFill>
                <a:latin typeface="Arial" charset="0"/>
              </a:rPr>
              <a:t>Video: </a:t>
            </a:r>
            <a:r>
              <a:rPr lang="en-US" sz="2000" i="1" dirty="0" smtClean="0">
                <a:solidFill>
                  <a:srgbClr val="000000"/>
                </a:solidFill>
                <a:latin typeface="Arial" charset="0"/>
              </a:rPr>
              <a:t>Space Pizza</a:t>
            </a:r>
            <a:r>
              <a:rPr lang="en-US" sz="2000" i="0" baseline="0" dirty="0" smtClean="0">
                <a:solidFill>
                  <a:srgbClr val="000000"/>
                </a:solidFill>
                <a:latin typeface="Arial" charset="0"/>
              </a:rPr>
              <a:t> by </a:t>
            </a:r>
            <a:r>
              <a:rPr lang="en-US" sz="2000" i="0" baseline="0" dirty="0" err="1" smtClean="0">
                <a:solidFill>
                  <a:srgbClr val="000000"/>
                </a:solidFill>
                <a:latin typeface="Arial" charset="0"/>
              </a:rPr>
              <a:t>sethhendrix</a:t>
            </a:r>
            <a:r>
              <a:rPr lang="en-US" sz="2000" i="0" baseline="0" dirty="0" smtClean="0">
                <a:solidFill>
                  <a:srgbClr val="000000"/>
                </a:solidFill>
                <a:latin typeface="Arial" charset="0"/>
              </a:rPr>
              <a:t>, http://revver.com/video/1165056/space-pizza. Available under </a:t>
            </a:r>
            <a:r>
              <a:rPr lang="en-US" sz="2000" dirty="0" smtClean="0"/>
              <a:t>a Creative Commons Attribution-Noncommercial</a:t>
            </a:r>
            <a:r>
              <a:rPr lang="en-US" sz="2000" baseline="0" dirty="0" smtClean="0"/>
              <a:t>-No Derivative Works 2.5 Generic </a:t>
            </a:r>
            <a:r>
              <a:rPr lang="en-US" sz="2000" baseline="0" dirty="0" err="1" smtClean="0"/>
              <a:t>licence</a:t>
            </a:r>
            <a:r>
              <a:rPr lang="en-US" sz="2000" baseline="0" dirty="0" smtClean="0"/>
              <a:t>. Full terms available at http://creativecommons.org/licenses/by-nc-nd/2.5</a:t>
            </a:r>
            <a:endParaRPr lang="en-US" sz="2000" dirty="0" smtClean="0">
              <a:solidFill>
                <a:srgbClr val="000000"/>
              </a:solidFill>
              <a:latin typeface="Arial"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4578" name="Rectangle 6"/>
          <p:cNvSpPr>
            <a:spLocks noGrp="1" noChangeArrowheads="1"/>
          </p:cNvSpPr>
          <p:nvPr>
            <p:ph type="sldNum" sz="quarter" idx="5"/>
          </p:nvPr>
        </p:nvSpPr>
        <p:spPr>
          <a:noFill/>
        </p:spPr>
        <p:txBody>
          <a:bodyPr/>
          <a:lstStyle/>
          <a:p>
            <a:fld id="{416AEA5A-4174-5B4F-8254-5F024476A493}" type="slidenum">
              <a:rPr lang="en-US"/>
              <a:pPr/>
              <a:t>23</a:t>
            </a:fld>
            <a:endParaRPr lang="en-US"/>
          </a:p>
        </p:txBody>
      </p:sp>
      <p:sp>
        <p:nvSpPr>
          <p:cNvPr id="24579" name="Rectangle 1"/>
          <p:cNvSpPr>
            <a:spLocks noGrp="1" noRot="1" noChangeAspect="1" noChangeArrowheads="1"/>
          </p:cNvSpPr>
          <p:nvPr>
            <p:ph type="sldImg"/>
          </p:nvPr>
        </p:nvSpPr>
        <p:spPr>
          <a:ln/>
        </p:spPr>
      </p:sp>
      <p:sp>
        <p:nvSpPr>
          <p:cNvPr id="24580" name="Rectangle 2"/>
          <p:cNvSpPr>
            <a:spLocks noGrp="1" noChangeArrowheads="1"/>
          </p:cNvSpPr>
          <p:nvPr>
            <p:ph type="body" idx="1"/>
          </p:nvPr>
        </p:nvSpPr>
        <p:spPr>
          <a:noFill/>
          <a:ln/>
        </p:spPr>
        <p:txBody>
          <a:bodyPr lIns="0" tIns="0" rIns="0" bIns="0"/>
          <a:lstStyle/>
          <a:p>
            <a:r>
              <a:rPr lang="en-US" sz="1600" b="1" dirty="0" smtClean="0">
                <a:solidFill>
                  <a:srgbClr val="000000"/>
                </a:solidFill>
                <a:latin typeface="Arial" charset="0"/>
              </a:rPr>
              <a:t>FILM – REVVER</a:t>
            </a:r>
            <a:endParaRPr lang="en-US" sz="1600" b="1" dirty="0" smtClean="0"/>
          </a:p>
          <a:p>
            <a:r>
              <a:rPr lang="en-US" sz="1600" baseline="0" dirty="0" smtClean="0"/>
              <a:t>     </a:t>
            </a:r>
            <a:r>
              <a:rPr lang="en-US" sz="1600" dirty="0" smtClean="0"/>
              <a:t>- graphic pop-up</a:t>
            </a:r>
            <a:r>
              <a:rPr lang="en-US" sz="1600" baseline="0" dirty="0" smtClean="0"/>
              <a:t> </a:t>
            </a:r>
            <a:r>
              <a:rPr lang="en-US" sz="1600" dirty="0" smtClean="0"/>
              <a:t>ads</a:t>
            </a:r>
          </a:p>
          <a:p>
            <a:endParaRPr lang="en-US" sz="1600" dirty="0" smtClean="0"/>
          </a:p>
          <a:p>
            <a:endParaRPr lang="en-US" sz="1600" dirty="0" smtClean="0"/>
          </a:p>
          <a:p>
            <a:r>
              <a:rPr lang="en-US" sz="1600" dirty="0" smtClean="0"/>
              <a:t>These can be graphic ads</a:t>
            </a:r>
          </a:p>
          <a:p>
            <a:endParaRPr lang="en-US" sz="1600" dirty="0" smtClean="0"/>
          </a:p>
          <a:p>
            <a:endParaRPr lang="en-US" sz="1600" dirty="0" smtClean="0"/>
          </a:p>
          <a:p>
            <a:pPr eaLnBrk="1" hangingPunct="1">
              <a:lnSpc>
                <a:spcPct val="95000"/>
              </a:lnSpc>
              <a:spcBef>
                <a:spcPct val="0"/>
              </a:spcBef>
            </a:pPr>
            <a:r>
              <a:rPr lang="en-US" sz="2000" dirty="0" smtClean="0">
                <a:solidFill>
                  <a:srgbClr val="000000"/>
                </a:solidFill>
                <a:latin typeface="Arial" charset="0"/>
              </a:rPr>
              <a:t>Video: </a:t>
            </a:r>
            <a:r>
              <a:rPr lang="en-US" sz="2000" i="1" dirty="0" smtClean="0">
                <a:solidFill>
                  <a:srgbClr val="000000"/>
                </a:solidFill>
                <a:latin typeface="Arial" charset="0"/>
              </a:rPr>
              <a:t>Space Pizza</a:t>
            </a:r>
            <a:r>
              <a:rPr lang="en-US" sz="2000" i="0" baseline="0" dirty="0" smtClean="0">
                <a:solidFill>
                  <a:srgbClr val="000000"/>
                </a:solidFill>
                <a:latin typeface="Arial" charset="0"/>
              </a:rPr>
              <a:t> by </a:t>
            </a:r>
            <a:r>
              <a:rPr lang="en-US" sz="2000" i="0" baseline="0" dirty="0" err="1" smtClean="0">
                <a:solidFill>
                  <a:srgbClr val="000000"/>
                </a:solidFill>
                <a:latin typeface="Arial" charset="0"/>
              </a:rPr>
              <a:t>sethhendrix</a:t>
            </a:r>
            <a:r>
              <a:rPr lang="en-US" sz="2000" i="0" baseline="0" dirty="0" smtClean="0">
                <a:solidFill>
                  <a:srgbClr val="000000"/>
                </a:solidFill>
                <a:latin typeface="Arial" charset="0"/>
              </a:rPr>
              <a:t>, http://revver.com/video/1165056/space-pizza. Available under </a:t>
            </a:r>
            <a:r>
              <a:rPr lang="en-US" sz="2000" dirty="0" smtClean="0"/>
              <a:t>a Creative Commons Attribution-Noncommercial</a:t>
            </a:r>
            <a:r>
              <a:rPr lang="en-US" sz="2000" baseline="0" dirty="0" smtClean="0"/>
              <a:t>-No Derivative Works 2.5 Generic </a:t>
            </a:r>
            <a:r>
              <a:rPr lang="en-US" sz="2000" baseline="0" dirty="0" err="1" smtClean="0"/>
              <a:t>licence</a:t>
            </a:r>
            <a:r>
              <a:rPr lang="en-US" sz="2000" baseline="0" dirty="0" smtClean="0"/>
              <a:t>. Full terms available at http://creativecommons.org/licenses/by-nc-nd/2.5</a:t>
            </a:r>
            <a:endParaRPr lang="en-US" sz="2000" dirty="0" smtClean="0">
              <a:solidFill>
                <a:srgbClr val="000000"/>
              </a:solidFill>
              <a:latin typeface="Arial"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4578" name="Rectangle 6"/>
          <p:cNvSpPr>
            <a:spLocks noGrp="1" noChangeArrowheads="1"/>
          </p:cNvSpPr>
          <p:nvPr>
            <p:ph type="sldNum" sz="quarter" idx="5"/>
          </p:nvPr>
        </p:nvSpPr>
        <p:spPr>
          <a:noFill/>
        </p:spPr>
        <p:txBody>
          <a:bodyPr/>
          <a:lstStyle/>
          <a:p>
            <a:fld id="{416AEA5A-4174-5B4F-8254-5F024476A493}" type="slidenum">
              <a:rPr lang="en-US"/>
              <a:pPr/>
              <a:t>24</a:t>
            </a:fld>
            <a:endParaRPr lang="en-US"/>
          </a:p>
        </p:txBody>
      </p:sp>
      <p:sp>
        <p:nvSpPr>
          <p:cNvPr id="24579" name="Rectangle 1"/>
          <p:cNvSpPr>
            <a:spLocks noGrp="1" noRot="1" noChangeAspect="1" noChangeArrowheads="1"/>
          </p:cNvSpPr>
          <p:nvPr>
            <p:ph type="sldImg"/>
          </p:nvPr>
        </p:nvSpPr>
        <p:spPr>
          <a:ln/>
        </p:spPr>
      </p:sp>
      <p:sp>
        <p:nvSpPr>
          <p:cNvPr id="24580" name="Rectangle 2"/>
          <p:cNvSpPr>
            <a:spLocks noGrp="1" noChangeArrowheads="1"/>
          </p:cNvSpPr>
          <p:nvPr>
            <p:ph type="body" idx="1"/>
          </p:nvPr>
        </p:nvSpPr>
        <p:spPr>
          <a:noFill/>
          <a:ln/>
        </p:spPr>
        <p:txBody>
          <a:bodyPr lIns="0" tIns="0" rIns="0" bIns="0"/>
          <a:lstStyle/>
          <a:p>
            <a:r>
              <a:rPr lang="en-US" sz="1600" b="1" dirty="0" smtClean="0">
                <a:solidFill>
                  <a:srgbClr val="000000"/>
                </a:solidFill>
                <a:latin typeface="Arial" charset="0"/>
              </a:rPr>
              <a:t>FILM – REVVER</a:t>
            </a:r>
            <a:endParaRPr lang="en-US" sz="1600" b="1" dirty="0" smtClean="0"/>
          </a:p>
          <a:p>
            <a:r>
              <a:rPr lang="en-US" sz="1600" baseline="0" dirty="0" smtClean="0"/>
              <a:t>     </a:t>
            </a:r>
            <a:r>
              <a:rPr lang="en-US" sz="1600" dirty="0" smtClean="0"/>
              <a:t>- Google pop-up ads</a:t>
            </a:r>
          </a:p>
          <a:p>
            <a:endParaRPr lang="en-US" sz="1600" dirty="0" smtClean="0"/>
          </a:p>
          <a:p>
            <a:endParaRPr lang="en-US" sz="1600" dirty="0" smtClean="0"/>
          </a:p>
          <a:p>
            <a:r>
              <a:rPr lang="en-US" sz="1600" dirty="0" smtClean="0"/>
              <a:t>or Google ads that </a:t>
            </a:r>
            <a:r>
              <a:rPr lang="en-US" sz="1600" baseline="0" dirty="0" smtClean="0"/>
              <a:t>pop-up in a semi-transparent frame on top of the video</a:t>
            </a:r>
            <a:endParaRPr lang="en-US" sz="1600" dirty="0" smtClean="0"/>
          </a:p>
          <a:p>
            <a:endParaRPr lang="en-US" sz="1600" dirty="0" smtClean="0"/>
          </a:p>
          <a:p>
            <a:endParaRPr lang="en-US" sz="1600" dirty="0" smtClean="0"/>
          </a:p>
          <a:p>
            <a:pPr eaLnBrk="1" hangingPunct="1">
              <a:lnSpc>
                <a:spcPct val="95000"/>
              </a:lnSpc>
              <a:spcBef>
                <a:spcPct val="0"/>
              </a:spcBef>
            </a:pPr>
            <a:endParaRPr lang="en-US" sz="2000" dirty="0" smtClean="0">
              <a:solidFill>
                <a:srgbClr val="000000"/>
              </a:solidFill>
              <a:latin typeface="Arial" charset="0"/>
            </a:endParaRPr>
          </a:p>
          <a:p>
            <a:pPr eaLnBrk="1" hangingPunct="1">
              <a:lnSpc>
                <a:spcPct val="95000"/>
              </a:lnSpc>
              <a:spcBef>
                <a:spcPct val="0"/>
              </a:spcBef>
            </a:pPr>
            <a:r>
              <a:rPr lang="en-US" sz="2000" dirty="0" smtClean="0">
                <a:solidFill>
                  <a:srgbClr val="000000"/>
                </a:solidFill>
                <a:latin typeface="Arial" charset="0"/>
              </a:rPr>
              <a:t>Video: </a:t>
            </a:r>
            <a:r>
              <a:rPr lang="en-US" sz="2000" i="1" dirty="0" smtClean="0">
                <a:solidFill>
                  <a:srgbClr val="000000"/>
                </a:solidFill>
                <a:latin typeface="Arial" charset="0"/>
              </a:rPr>
              <a:t>Day the Invaders</a:t>
            </a:r>
            <a:r>
              <a:rPr lang="en-US" sz="2000" i="1" baseline="0" dirty="0" smtClean="0">
                <a:solidFill>
                  <a:srgbClr val="000000"/>
                </a:solidFill>
                <a:latin typeface="Arial" charset="0"/>
              </a:rPr>
              <a:t> Came</a:t>
            </a:r>
            <a:r>
              <a:rPr lang="en-US" sz="2000" i="0" baseline="0" dirty="0" smtClean="0">
                <a:solidFill>
                  <a:srgbClr val="000000"/>
                </a:solidFill>
                <a:latin typeface="Arial" charset="0"/>
              </a:rPr>
              <a:t> by scottmar818, http://revver.com/video/1076041/day-the-invaders-came. Available under </a:t>
            </a:r>
            <a:r>
              <a:rPr lang="en-US" sz="2000" dirty="0" smtClean="0"/>
              <a:t>a Creative Commons Attribution-Noncommercial</a:t>
            </a:r>
            <a:r>
              <a:rPr lang="en-US" sz="2000" baseline="0" dirty="0" smtClean="0"/>
              <a:t>-No Derivative Works 2.5 Generic </a:t>
            </a:r>
            <a:r>
              <a:rPr lang="en-US" sz="2000" baseline="0" dirty="0" err="1" smtClean="0"/>
              <a:t>licence</a:t>
            </a:r>
            <a:r>
              <a:rPr lang="en-US" sz="2000" baseline="0" dirty="0" smtClean="0"/>
              <a:t>. Full terms available at http://creativecommons.org/licenses/by-nc-nd/2.5</a:t>
            </a:r>
            <a:endParaRPr lang="en-US" sz="2000" dirty="0" smtClean="0">
              <a:solidFill>
                <a:srgbClr val="000000"/>
              </a:solidFill>
              <a:latin typeface="Arial"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4578" name="Rectangle 6"/>
          <p:cNvSpPr>
            <a:spLocks noGrp="1" noChangeArrowheads="1"/>
          </p:cNvSpPr>
          <p:nvPr>
            <p:ph type="sldNum" sz="quarter" idx="5"/>
          </p:nvPr>
        </p:nvSpPr>
        <p:spPr>
          <a:noFill/>
        </p:spPr>
        <p:txBody>
          <a:bodyPr/>
          <a:lstStyle/>
          <a:p>
            <a:fld id="{416AEA5A-4174-5B4F-8254-5F024476A493}" type="slidenum">
              <a:rPr lang="en-US"/>
              <a:pPr/>
              <a:t>25</a:t>
            </a:fld>
            <a:endParaRPr lang="en-US"/>
          </a:p>
        </p:txBody>
      </p:sp>
      <p:sp>
        <p:nvSpPr>
          <p:cNvPr id="24579" name="Rectangle 1"/>
          <p:cNvSpPr>
            <a:spLocks noGrp="1" noRot="1" noChangeAspect="1" noChangeArrowheads="1"/>
          </p:cNvSpPr>
          <p:nvPr>
            <p:ph type="sldImg"/>
          </p:nvPr>
        </p:nvSpPr>
        <p:spPr>
          <a:ln/>
        </p:spPr>
      </p:sp>
      <p:sp>
        <p:nvSpPr>
          <p:cNvPr id="24580" name="Rectangle 2"/>
          <p:cNvSpPr>
            <a:spLocks noGrp="1" noChangeArrowheads="1"/>
          </p:cNvSpPr>
          <p:nvPr>
            <p:ph type="body" idx="1"/>
          </p:nvPr>
        </p:nvSpPr>
        <p:spPr>
          <a:noFill/>
          <a:ln/>
        </p:spPr>
        <p:txBody>
          <a:bodyPr lIns="0" tIns="0" rIns="0" bIns="0"/>
          <a:lstStyle/>
          <a:p>
            <a:r>
              <a:rPr lang="en-US" sz="1600" b="1" dirty="0" smtClean="0">
                <a:solidFill>
                  <a:srgbClr val="000000"/>
                </a:solidFill>
                <a:latin typeface="Arial" charset="0"/>
              </a:rPr>
              <a:t>FILM – REVVER</a:t>
            </a:r>
            <a:endParaRPr lang="en-US" sz="1600" b="1" dirty="0" smtClean="0"/>
          </a:p>
          <a:p>
            <a:r>
              <a:rPr lang="en-US" sz="1600" baseline="0" dirty="0" smtClean="0"/>
              <a:t>     </a:t>
            </a:r>
            <a:r>
              <a:rPr lang="en-US" sz="1600" dirty="0" smtClean="0"/>
              <a:t>- Google ads at the end</a:t>
            </a:r>
          </a:p>
          <a:p>
            <a:endParaRPr lang="en-US" sz="1600" dirty="0" smtClean="0"/>
          </a:p>
          <a:p>
            <a:endParaRPr lang="en-US" sz="1600" dirty="0" smtClean="0"/>
          </a:p>
          <a:p>
            <a:r>
              <a:rPr lang="en-US" sz="1600" dirty="0" smtClean="0"/>
              <a:t>or Google ads that appear at the end of a video.</a:t>
            </a:r>
            <a:r>
              <a:rPr lang="en-US" sz="1600" baseline="0" dirty="0" smtClean="0"/>
              <a:t> Each time an advert is clicked through the advertiser is charged.</a:t>
            </a:r>
            <a:endParaRPr lang="en-US" sz="1600" dirty="0" smtClean="0"/>
          </a:p>
          <a:p>
            <a:endParaRPr lang="en-US" sz="1600" dirty="0" smtClean="0"/>
          </a:p>
          <a:p>
            <a:endParaRPr lang="en-US" sz="1600" dirty="0" smtClean="0"/>
          </a:p>
          <a:p>
            <a:pPr eaLnBrk="1" hangingPunct="1">
              <a:lnSpc>
                <a:spcPct val="95000"/>
              </a:lnSpc>
              <a:spcBef>
                <a:spcPct val="0"/>
              </a:spcBef>
            </a:pPr>
            <a:endParaRPr lang="en-US" sz="2000" dirty="0" smtClean="0">
              <a:solidFill>
                <a:srgbClr val="000000"/>
              </a:solidFill>
              <a:latin typeface="Arial" charset="0"/>
            </a:endParaRPr>
          </a:p>
          <a:p>
            <a:pPr eaLnBrk="1" hangingPunct="1">
              <a:lnSpc>
                <a:spcPct val="95000"/>
              </a:lnSpc>
              <a:spcBef>
                <a:spcPct val="0"/>
              </a:spcBef>
            </a:pPr>
            <a:r>
              <a:rPr lang="en-US" sz="2000" dirty="0" smtClean="0">
                <a:solidFill>
                  <a:srgbClr val="000000"/>
                </a:solidFill>
                <a:latin typeface="Arial" charset="0"/>
              </a:rPr>
              <a:t>Video: </a:t>
            </a:r>
            <a:r>
              <a:rPr lang="en-US" sz="2000" i="1" dirty="0" smtClean="0">
                <a:solidFill>
                  <a:srgbClr val="000000"/>
                </a:solidFill>
                <a:latin typeface="Arial" charset="0"/>
              </a:rPr>
              <a:t>Extreme Diet Coke and </a:t>
            </a:r>
            <a:r>
              <a:rPr lang="en-US" sz="2000" i="1" dirty="0" err="1" smtClean="0">
                <a:solidFill>
                  <a:srgbClr val="000000"/>
                </a:solidFill>
                <a:latin typeface="Arial" charset="0"/>
              </a:rPr>
              <a:t>Mentos</a:t>
            </a:r>
            <a:r>
              <a:rPr lang="en-US" sz="2000" i="1" dirty="0" smtClean="0">
                <a:solidFill>
                  <a:srgbClr val="000000"/>
                </a:solidFill>
                <a:latin typeface="Arial" charset="0"/>
              </a:rPr>
              <a:t> Experiments </a:t>
            </a:r>
            <a:r>
              <a:rPr lang="en-US" sz="2000" i="0" baseline="0" dirty="0" smtClean="0">
                <a:solidFill>
                  <a:srgbClr val="000000"/>
                </a:solidFill>
                <a:latin typeface="Arial" charset="0"/>
              </a:rPr>
              <a:t>by </a:t>
            </a:r>
            <a:r>
              <a:rPr lang="en-US" sz="2000" i="0" baseline="0" dirty="0" err="1" smtClean="0">
                <a:solidFill>
                  <a:srgbClr val="000000"/>
                </a:solidFill>
                <a:latin typeface="Arial" charset="0"/>
              </a:rPr>
              <a:t>EepyBird</a:t>
            </a:r>
            <a:r>
              <a:rPr lang="en-US" sz="2000" i="0" baseline="0" dirty="0" smtClean="0">
                <a:solidFill>
                  <a:srgbClr val="000000"/>
                </a:solidFill>
                <a:latin typeface="Arial" charset="0"/>
              </a:rPr>
              <a:t>, http://revver.com/video/27335/extreme-diet-coke-mentos-experiments. Available under </a:t>
            </a:r>
            <a:r>
              <a:rPr lang="en-US" sz="2000" dirty="0" smtClean="0"/>
              <a:t>a Creative Commons Attribution-Noncommercial</a:t>
            </a:r>
            <a:r>
              <a:rPr lang="en-US" sz="2000" baseline="0" dirty="0" smtClean="0"/>
              <a:t>-No Derivative Works 2.5 Generic </a:t>
            </a:r>
            <a:r>
              <a:rPr lang="en-US" sz="2000" baseline="0" dirty="0" err="1" smtClean="0"/>
              <a:t>licence</a:t>
            </a:r>
            <a:r>
              <a:rPr lang="en-US" sz="2000" baseline="0" dirty="0" smtClean="0"/>
              <a:t>. Full terms available at http://creativecommons.org/licenses/by-nc-nd/2.5</a:t>
            </a:r>
            <a:endParaRPr lang="en-US" sz="2000" dirty="0" smtClean="0">
              <a:solidFill>
                <a:srgbClr val="000000"/>
              </a:solidFill>
              <a:latin typeface="Arial"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4578" name="Rectangle 6"/>
          <p:cNvSpPr>
            <a:spLocks noGrp="1" noChangeArrowheads="1"/>
          </p:cNvSpPr>
          <p:nvPr>
            <p:ph type="sldNum" sz="quarter" idx="5"/>
          </p:nvPr>
        </p:nvSpPr>
        <p:spPr>
          <a:noFill/>
        </p:spPr>
        <p:txBody>
          <a:bodyPr/>
          <a:lstStyle/>
          <a:p>
            <a:fld id="{416AEA5A-4174-5B4F-8254-5F024476A493}" type="slidenum">
              <a:rPr lang="en-US"/>
              <a:pPr/>
              <a:t>26</a:t>
            </a:fld>
            <a:endParaRPr lang="en-US"/>
          </a:p>
        </p:txBody>
      </p:sp>
      <p:sp>
        <p:nvSpPr>
          <p:cNvPr id="24579" name="Rectangle 1"/>
          <p:cNvSpPr>
            <a:spLocks noGrp="1" noRot="1" noChangeAspect="1" noChangeArrowheads="1"/>
          </p:cNvSpPr>
          <p:nvPr>
            <p:ph type="sldImg"/>
          </p:nvPr>
        </p:nvSpPr>
        <p:spPr>
          <a:ln/>
        </p:spPr>
      </p:sp>
      <p:sp>
        <p:nvSpPr>
          <p:cNvPr id="24580" name="Rectangle 2"/>
          <p:cNvSpPr>
            <a:spLocks noGrp="1" noChangeArrowheads="1"/>
          </p:cNvSpPr>
          <p:nvPr>
            <p:ph type="body" idx="1"/>
          </p:nvPr>
        </p:nvSpPr>
        <p:spPr>
          <a:noFill/>
          <a:ln/>
        </p:spPr>
        <p:txBody>
          <a:bodyPr lIns="0" tIns="0" rIns="0" bIns="0"/>
          <a:lstStyle/>
          <a:p>
            <a:r>
              <a:rPr lang="en-US" sz="1600" b="1" dirty="0" smtClean="0">
                <a:solidFill>
                  <a:srgbClr val="000000"/>
                </a:solidFill>
                <a:latin typeface="Arial" charset="0"/>
              </a:rPr>
              <a:t>FILM – REVVER</a:t>
            </a:r>
            <a:endParaRPr lang="en-US" sz="1600" b="1" dirty="0" smtClean="0"/>
          </a:p>
          <a:p>
            <a:r>
              <a:rPr lang="en-US" sz="1600" baseline="0" dirty="0" smtClean="0"/>
              <a:t>     </a:t>
            </a:r>
            <a:r>
              <a:rPr lang="en-US" sz="1600" dirty="0" smtClean="0"/>
              <a:t>- usual web 2.0 functionality</a:t>
            </a:r>
          </a:p>
          <a:p>
            <a:endParaRPr lang="en-US" sz="1600" dirty="0" smtClean="0"/>
          </a:p>
          <a:p>
            <a:endParaRPr lang="en-US" sz="1600" dirty="0" smtClean="0"/>
          </a:p>
          <a:p>
            <a:r>
              <a:rPr lang="en-US" sz="1600" dirty="0" smtClean="0"/>
              <a:t>But it isn’t just the revenue</a:t>
            </a:r>
            <a:r>
              <a:rPr lang="en-US" sz="1600" baseline="0" dirty="0" smtClean="0"/>
              <a:t> share model that sets </a:t>
            </a:r>
            <a:r>
              <a:rPr lang="en-US" sz="1600" baseline="0" dirty="0" err="1" smtClean="0"/>
              <a:t>Revver</a:t>
            </a:r>
            <a:r>
              <a:rPr lang="en-US" sz="1600" baseline="0" dirty="0" smtClean="0"/>
              <a:t> apart from similar services. Not only does </a:t>
            </a:r>
            <a:r>
              <a:rPr lang="en-US" sz="1600" baseline="0" dirty="0" err="1" smtClean="0"/>
              <a:t>Revver</a:t>
            </a:r>
            <a:r>
              <a:rPr lang="en-US" sz="1600" baseline="0" dirty="0" smtClean="0"/>
              <a:t> include the usual web 2.0 user features such as</a:t>
            </a:r>
            <a:endParaRPr lang="en-US" sz="1600" dirty="0" smtClean="0"/>
          </a:p>
          <a:p>
            <a:endParaRPr lang="en-US" sz="1600" dirty="0" smtClean="0"/>
          </a:p>
          <a:p>
            <a:endParaRPr lang="en-US" sz="1600" dirty="0" smtClean="0"/>
          </a:p>
          <a:p>
            <a:pPr eaLnBrk="1" hangingPunct="1">
              <a:lnSpc>
                <a:spcPct val="95000"/>
              </a:lnSpc>
              <a:spcBef>
                <a:spcPct val="0"/>
              </a:spcBef>
            </a:pPr>
            <a:endParaRPr lang="en-US" sz="2000" dirty="0" smtClean="0">
              <a:solidFill>
                <a:srgbClr val="000000"/>
              </a:solidFill>
              <a:latin typeface="Arial" charset="0"/>
            </a:endParaRPr>
          </a:p>
          <a:p>
            <a:pPr eaLnBrk="1" hangingPunct="1">
              <a:lnSpc>
                <a:spcPct val="95000"/>
              </a:lnSpc>
              <a:spcBef>
                <a:spcPct val="0"/>
              </a:spcBef>
            </a:pPr>
            <a:r>
              <a:rPr lang="en-US" sz="2000" dirty="0" smtClean="0">
                <a:solidFill>
                  <a:srgbClr val="000000"/>
                </a:solidFill>
                <a:latin typeface="Arial" charset="0"/>
              </a:rPr>
              <a:t>Video: </a:t>
            </a:r>
            <a:r>
              <a:rPr lang="en-US" sz="2000" i="1" dirty="0" smtClean="0">
                <a:solidFill>
                  <a:srgbClr val="000000"/>
                </a:solidFill>
                <a:latin typeface="Arial" charset="0"/>
              </a:rPr>
              <a:t>Extreme Diet Coke and </a:t>
            </a:r>
            <a:r>
              <a:rPr lang="en-US" sz="2000" i="1" dirty="0" err="1" smtClean="0">
                <a:solidFill>
                  <a:srgbClr val="000000"/>
                </a:solidFill>
                <a:latin typeface="Arial" charset="0"/>
              </a:rPr>
              <a:t>Mentos</a:t>
            </a:r>
            <a:r>
              <a:rPr lang="en-US" sz="2000" i="1" dirty="0" smtClean="0">
                <a:solidFill>
                  <a:srgbClr val="000000"/>
                </a:solidFill>
                <a:latin typeface="Arial" charset="0"/>
              </a:rPr>
              <a:t> Experiments </a:t>
            </a:r>
            <a:r>
              <a:rPr lang="en-US" sz="2000" i="0" baseline="0" dirty="0" smtClean="0">
                <a:solidFill>
                  <a:srgbClr val="000000"/>
                </a:solidFill>
                <a:latin typeface="Arial" charset="0"/>
              </a:rPr>
              <a:t>by </a:t>
            </a:r>
            <a:r>
              <a:rPr lang="en-US" sz="2000" i="0" baseline="0" dirty="0" err="1" smtClean="0">
                <a:solidFill>
                  <a:srgbClr val="000000"/>
                </a:solidFill>
                <a:latin typeface="Arial" charset="0"/>
              </a:rPr>
              <a:t>EepyBird</a:t>
            </a:r>
            <a:r>
              <a:rPr lang="en-US" sz="2000" i="0" baseline="0" dirty="0" smtClean="0">
                <a:solidFill>
                  <a:srgbClr val="000000"/>
                </a:solidFill>
                <a:latin typeface="Arial" charset="0"/>
              </a:rPr>
              <a:t>, http://revver.com/video/27335/extreme-diet-coke-mentos-experiments. Available under </a:t>
            </a:r>
            <a:r>
              <a:rPr lang="en-US" sz="2000" dirty="0" smtClean="0"/>
              <a:t>a Creative Commons Attribution-Noncommercial</a:t>
            </a:r>
            <a:r>
              <a:rPr lang="en-US" sz="2000" baseline="0" dirty="0" smtClean="0"/>
              <a:t>-No Derivative Works 2.5 Generic </a:t>
            </a:r>
            <a:r>
              <a:rPr lang="en-US" sz="2000" baseline="0" dirty="0" err="1" smtClean="0"/>
              <a:t>licence</a:t>
            </a:r>
            <a:r>
              <a:rPr lang="en-US" sz="2000" baseline="0" dirty="0" smtClean="0"/>
              <a:t>. Full terms available at http://creativecommons.org/licenses/by-nc-nd/2.5</a:t>
            </a:r>
            <a:endParaRPr lang="en-US" sz="2000" dirty="0" smtClean="0">
              <a:solidFill>
                <a:srgbClr val="000000"/>
              </a:solidFill>
              <a:latin typeface="Arial"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4578" name="Rectangle 6"/>
          <p:cNvSpPr>
            <a:spLocks noGrp="1" noChangeArrowheads="1"/>
          </p:cNvSpPr>
          <p:nvPr>
            <p:ph type="sldNum" sz="quarter" idx="5"/>
          </p:nvPr>
        </p:nvSpPr>
        <p:spPr>
          <a:noFill/>
        </p:spPr>
        <p:txBody>
          <a:bodyPr/>
          <a:lstStyle/>
          <a:p>
            <a:fld id="{416AEA5A-4174-5B4F-8254-5F024476A493}" type="slidenum">
              <a:rPr lang="en-US"/>
              <a:pPr/>
              <a:t>27</a:t>
            </a:fld>
            <a:endParaRPr lang="en-US"/>
          </a:p>
        </p:txBody>
      </p:sp>
      <p:sp>
        <p:nvSpPr>
          <p:cNvPr id="24579" name="Rectangle 1"/>
          <p:cNvSpPr>
            <a:spLocks noGrp="1" noRot="1" noChangeAspect="1" noChangeArrowheads="1"/>
          </p:cNvSpPr>
          <p:nvPr>
            <p:ph type="sldImg"/>
          </p:nvPr>
        </p:nvSpPr>
        <p:spPr>
          <a:ln/>
        </p:spPr>
      </p:sp>
      <p:sp>
        <p:nvSpPr>
          <p:cNvPr id="24580" name="Rectangle 2"/>
          <p:cNvSpPr>
            <a:spLocks noGrp="1" noChangeArrowheads="1"/>
          </p:cNvSpPr>
          <p:nvPr>
            <p:ph type="body" idx="1"/>
          </p:nvPr>
        </p:nvSpPr>
        <p:spPr>
          <a:noFill/>
          <a:ln/>
        </p:spPr>
        <p:txBody>
          <a:bodyPr lIns="0" tIns="0" rIns="0" bIns="0"/>
          <a:lstStyle/>
          <a:p>
            <a:r>
              <a:rPr lang="en-US" sz="1600" b="1" dirty="0" smtClean="0">
                <a:solidFill>
                  <a:srgbClr val="000000"/>
                </a:solidFill>
                <a:latin typeface="Arial" charset="0"/>
              </a:rPr>
              <a:t>FILM – REVVER</a:t>
            </a:r>
            <a:endParaRPr lang="en-US" sz="1600" b="1" dirty="0" smtClean="0"/>
          </a:p>
          <a:p>
            <a:r>
              <a:rPr lang="en-US" sz="1600" baseline="0" dirty="0" smtClean="0"/>
              <a:t>     </a:t>
            </a:r>
            <a:r>
              <a:rPr lang="en-US" sz="1600" dirty="0" smtClean="0"/>
              <a:t>- subscribe to a user</a:t>
            </a:r>
          </a:p>
          <a:p>
            <a:endParaRPr lang="en-US" sz="1600" dirty="0" smtClean="0"/>
          </a:p>
          <a:p>
            <a:endParaRPr lang="en-US" sz="1600" dirty="0" smtClean="0"/>
          </a:p>
          <a:p>
            <a:r>
              <a:rPr lang="en-US" sz="1600" baseline="0" dirty="0" smtClean="0"/>
              <a:t>subscribing to a user,</a:t>
            </a:r>
            <a:endParaRPr lang="en-US" sz="1600" dirty="0" smtClean="0"/>
          </a:p>
          <a:p>
            <a:endParaRPr lang="en-US" sz="1600" dirty="0" smtClean="0"/>
          </a:p>
          <a:p>
            <a:endParaRPr lang="en-US" sz="1600" dirty="0" smtClean="0"/>
          </a:p>
          <a:p>
            <a:pPr eaLnBrk="1" hangingPunct="1">
              <a:lnSpc>
                <a:spcPct val="95000"/>
              </a:lnSpc>
              <a:spcBef>
                <a:spcPct val="0"/>
              </a:spcBef>
            </a:pPr>
            <a:endParaRPr lang="en-US" sz="2000" dirty="0" smtClean="0">
              <a:solidFill>
                <a:srgbClr val="000000"/>
              </a:solidFill>
              <a:latin typeface="Arial" charset="0"/>
            </a:endParaRPr>
          </a:p>
          <a:p>
            <a:pPr eaLnBrk="1" hangingPunct="1">
              <a:lnSpc>
                <a:spcPct val="95000"/>
              </a:lnSpc>
              <a:spcBef>
                <a:spcPct val="0"/>
              </a:spcBef>
            </a:pPr>
            <a:r>
              <a:rPr lang="en-US" sz="2000" dirty="0" smtClean="0">
                <a:solidFill>
                  <a:srgbClr val="000000"/>
                </a:solidFill>
                <a:latin typeface="Arial" charset="0"/>
              </a:rPr>
              <a:t>Video: </a:t>
            </a:r>
            <a:r>
              <a:rPr lang="en-US" sz="2000" i="1" dirty="0" smtClean="0">
                <a:solidFill>
                  <a:srgbClr val="000000"/>
                </a:solidFill>
                <a:latin typeface="Arial" charset="0"/>
              </a:rPr>
              <a:t>Extreme Diet Coke and </a:t>
            </a:r>
            <a:r>
              <a:rPr lang="en-US" sz="2000" i="1" dirty="0" err="1" smtClean="0">
                <a:solidFill>
                  <a:srgbClr val="000000"/>
                </a:solidFill>
                <a:latin typeface="Arial" charset="0"/>
              </a:rPr>
              <a:t>Mentos</a:t>
            </a:r>
            <a:r>
              <a:rPr lang="en-US" sz="2000" i="1" dirty="0" smtClean="0">
                <a:solidFill>
                  <a:srgbClr val="000000"/>
                </a:solidFill>
                <a:latin typeface="Arial" charset="0"/>
              </a:rPr>
              <a:t> Experiments </a:t>
            </a:r>
            <a:r>
              <a:rPr lang="en-US" sz="2000" i="0" baseline="0" dirty="0" smtClean="0">
                <a:solidFill>
                  <a:srgbClr val="000000"/>
                </a:solidFill>
                <a:latin typeface="Arial" charset="0"/>
              </a:rPr>
              <a:t>by </a:t>
            </a:r>
            <a:r>
              <a:rPr lang="en-US" sz="2000" i="0" baseline="0" dirty="0" err="1" smtClean="0">
                <a:solidFill>
                  <a:srgbClr val="000000"/>
                </a:solidFill>
                <a:latin typeface="Arial" charset="0"/>
              </a:rPr>
              <a:t>EepyBird</a:t>
            </a:r>
            <a:r>
              <a:rPr lang="en-US" sz="2000" i="0" baseline="0" dirty="0" smtClean="0">
                <a:solidFill>
                  <a:srgbClr val="000000"/>
                </a:solidFill>
                <a:latin typeface="Arial" charset="0"/>
              </a:rPr>
              <a:t>, http://revver.com/video/27335/extreme-diet-coke-mentos-experiments. Available under </a:t>
            </a:r>
            <a:r>
              <a:rPr lang="en-US" sz="2000" dirty="0" smtClean="0"/>
              <a:t>a Creative Commons Attribution-Noncommercial</a:t>
            </a:r>
            <a:r>
              <a:rPr lang="en-US" sz="2000" baseline="0" dirty="0" smtClean="0"/>
              <a:t>-No Derivative Works 2.5 Generic </a:t>
            </a:r>
            <a:r>
              <a:rPr lang="en-US" sz="2000" baseline="0" dirty="0" err="1" smtClean="0"/>
              <a:t>licence</a:t>
            </a:r>
            <a:r>
              <a:rPr lang="en-US" sz="2000" baseline="0" dirty="0" smtClean="0"/>
              <a:t>. Full terms available at http://creativecommons.org/licenses/by-nc-nd/2.5</a:t>
            </a:r>
            <a:endParaRPr lang="en-US" sz="2000" dirty="0" smtClean="0">
              <a:solidFill>
                <a:srgbClr val="000000"/>
              </a:solidFill>
              <a:latin typeface="Arial"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4578" name="Rectangle 6"/>
          <p:cNvSpPr>
            <a:spLocks noGrp="1" noChangeArrowheads="1"/>
          </p:cNvSpPr>
          <p:nvPr>
            <p:ph type="sldNum" sz="quarter" idx="5"/>
          </p:nvPr>
        </p:nvSpPr>
        <p:spPr>
          <a:noFill/>
        </p:spPr>
        <p:txBody>
          <a:bodyPr/>
          <a:lstStyle/>
          <a:p>
            <a:fld id="{416AEA5A-4174-5B4F-8254-5F024476A493}" type="slidenum">
              <a:rPr lang="en-US"/>
              <a:pPr/>
              <a:t>28</a:t>
            </a:fld>
            <a:endParaRPr lang="en-US"/>
          </a:p>
        </p:txBody>
      </p:sp>
      <p:sp>
        <p:nvSpPr>
          <p:cNvPr id="24579" name="Rectangle 1"/>
          <p:cNvSpPr>
            <a:spLocks noGrp="1" noRot="1" noChangeAspect="1" noChangeArrowheads="1"/>
          </p:cNvSpPr>
          <p:nvPr>
            <p:ph type="sldImg"/>
          </p:nvPr>
        </p:nvSpPr>
        <p:spPr>
          <a:ln/>
        </p:spPr>
      </p:sp>
      <p:sp>
        <p:nvSpPr>
          <p:cNvPr id="24580" name="Rectangle 2"/>
          <p:cNvSpPr>
            <a:spLocks noGrp="1" noChangeArrowheads="1"/>
          </p:cNvSpPr>
          <p:nvPr>
            <p:ph type="body" idx="1"/>
          </p:nvPr>
        </p:nvSpPr>
        <p:spPr>
          <a:noFill/>
          <a:ln/>
        </p:spPr>
        <p:txBody>
          <a:bodyPr lIns="0" tIns="0" rIns="0" bIns="0"/>
          <a:lstStyle/>
          <a:p>
            <a:r>
              <a:rPr lang="en-US" sz="1600" b="1" dirty="0" smtClean="0">
                <a:solidFill>
                  <a:srgbClr val="000000"/>
                </a:solidFill>
                <a:latin typeface="Arial" charset="0"/>
              </a:rPr>
              <a:t>FILM – REVVER</a:t>
            </a:r>
            <a:endParaRPr lang="en-US" sz="1600" b="1" dirty="0" smtClean="0"/>
          </a:p>
          <a:p>
            <a:r>
              <a:rPr lang="en-US" sz="1600" baseline="0" dirty="0" smtClean="0"/>
              <a:t>     </a:t>
            </a:r>
            <a:r>
              <a:rPr lang="en-US" sz="1600" dirty="0" smtClean="0"/>
              <a:t>- </a:t>
            </a:r>
            <a:r>
              <a:rPr lang="en-US" sz="1600" dirty="0" err="1" smtClean="0"/>
              <a:t>favourite</a:t>
            </a:r>
            <a:r>
              <a:rPr lang="en-US" sz="1600" dirty="0" smtClean="0"/>
              <a:t> videos</a:t>
            </a:r>
          </a:p>
          <a:p>
            <a:endParaRPr lang="en-US" sz="1600" dirty="0" smtClean="0"/>
          </a:p>
          <a:p>
            <a:endParaRPr lang="en-US" sz="1600" dirty="0" smtClean="0"/>
          </a:p>
          <a:p>
            <a:r>
              <a:rPr lang="en-US" sz="1600" baseline="0" dirty="0" smtClean="0"/>
              <a:t>adding it to a users’ </a:t>
            </a:r>
            <a:r>
              <a:rPr lang="en-US" sz="1600" baseline="0" dirty="0" err="1" smtClean="0"/>
              <a:t>favourite</a:t>
            </a:r>
            <a:r>
              <a:rPr lang="en-US" sz="1600" baseline="0" dirty="0" smtClean="0"/>
              <a:t> items</a:t>
            </a:r>
            <a:endParaRPr lang="en-US" sz="1600" dirty="0" smtClean="0"/>
          </a:p>
          <a:p>
            <a:endParaRPr lang="en-US" sz="1600" dirty="0" smtClean="0"/>
          </a:p>
          <a:p>
            <a:endParaRPr lang="en-US" sz="1600" dirty="0" smtClean="0"/>
          </a:p>
          <a:p>
            <a:pPr eaLnBrk="1" hangingPunct="1">
              <a:lnSpc>
                <a:spcPct val="95000"/>
              </a:lnSpc>
              <a:spcBef>
                <a:spcPct val="0"/>
              </a:spcBef>
            </a:pPr>
            <a:endParaRPr lang="en-US" sz="2000" dirty="0" smtClean="0">
              <a:solidFill>
                <a:srgbClr val="000000"/>
              </a:solidFill>
              <a:latin typeface="Arial" charset="0"/>
            </a:endParaRPr>
          </a:p>
          <a:p>
            <a:pPr eaLnBrk="1" hangingPunct="1">
              <a:lnSpc>
                <a:spcPct val="95000"/>
              </a:lnSpc>
              <a:spcBef>
                <a:spcPct val="0"/>
              </a:spcBef>
            </a:pPr>
            <a:r>
              <a:rPr lang="en-US" sz="2000" dirty="0" smtClean="0">
                <a:solidFill>
                  <a:srgbClr val="000000"/>
                </a:solidFill>
                <a:latin typeface="Arial" charset="0"/>
              </a:rPr>
              <a:t>Video: </a:t>
            </a:r>
            <a:r>
              <a:rPr lang="en-US" sz="2000" i="1" dirty="0" smtClean="0">
                <a:solidFill>
                  <a:srgbClr val="000000"/>
                </a:solidFill>
                <a:latin typeface="Arial" charset="0"/>
              </a:rPr>
              <a:t>Extreme Diet Coke and </a:t>
            </a:r>
            <a:r>
              <a:rPr lang="en-US" sz="2000" i="1" dirty="0" err="1" smtClean="0">
                <a:solidFill>
                  <a:srgbClr val="000000"/>
                </a:solidFill>
                <a:latin typeface="Arial" charset="0"/>
              </a:rPr>
              <a:t>Mentos</a:t>
            </a:r>
            <a:r>
              <a:rPr lang="en-US" sz="2000" i="1" dirty="0" smtClean="0">
                <a:solidFill>
                  <a:srgbClr val="000000"/>
                </a:solidFill>
                <a:latin typeface="Arial" charset="0"/>
              </a:rPr>
              <a:t> Experiments </a:t>
            </a:r>
            <a:r>
              <a:rPr lang="en-US" sz="2000" i="0" baseline="0" dirty="0" smtClean="0">
                <a:solidFill>
                  <a:srgbClr val="000000"/>
                </a:solidFill>
                <a:latin typeface="Arial" charset="0"/>
              </a:rPr>
              <a:t>by </a:t>
            </a:r>
            <a:r>
              <a:rPr lang="en-US" sz="2000" i="0" baseline="0" dirty="0" err="1" smtClean="0">
                <a:solidFill>
                  <a:srgbClr val="000000"/>
                </a:solidFill>
                <a:latin typeface="Arial" charset="0"/>
              </a:rPr>
              <a:t>EepyBird</a:t>
            </a:r>
            <a:r>
              <a:rPr lang="en-US" sz="2000" i="0" baseline="0" dirty="0" smtClean="0">
                <a:solidFill>
                  <a:srgbClr val="000000"/>
                </a:solidFill>
                <a:latin typeface="Arial" charset="0"/>
              </a:rPr>
              <a:t>, http://revver.com/video/27335/extreme-diet-coke-mentos-experiments. Available under </a:t>
            </a:r>
            <a:r>
              <a:rPr lang="en-US" sz="2000" dirty="0" smtClean="0"/>
              <a:t>a Creative Commons Attribution-Noncommercial</a:t>
            </a:r>
            <a:r>
              <a:rPr lang="en-US" sz="2000" baseline="0" dirty="0" smtClean="0"/>
              <a:t>-No Derivative Works 2.5 Generic </a:t>
            </a:r>
            <a:r>
              <a:rPr lang="en-US" sz="2000" baseline="0" dirty="0" err="1" smtClean="0"/>
              <a:t>licence</a:t>
            </a:r>
            <a:r>
              <a:rPr lang="en-US" sz="2000" baseline="0" dirty="0" smtClean="0"/>
              <a:t>. Full terms available at http://creativecommons.org/licenses/by-nc-nd/2.5</a:t>
            </a:r>
            <a:endParaRPr lang="en-US" sz="2000" dirty="0" smtClean="0">
              <a:solidFill>
                <a:srgbClr val="000000"/>
              </a:solidFill>
              <a:latin typeface="Arial"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4578" name="Rectangle 6"/>
          <p:cNvSpPr>
            <a:spLocks noGrp="1" noChangeArrowheads="1"/>
          </p:cNvSpPr>
          <p:nvPr>
            <p:ph type="sldNum" sz="quarter" idx="5"/>
          </p:nvPr>
        </p:nvSpPr>
        <p:spPr>
          <a:noFill/>
        </p:spPr>
        <p:txBody>
          <a:bodyPr/>
          <a:lstStyle/>
          <a:p>
            <a:fld id="{416AEA5A-4174-5B4F-8254-5F024476A493}" type="slidenum">
              <a:rPr lang="en-US"/>
              <a:pPr/>
              <a:t>29</a:t>
            </a:fld>
            <a:endParaRPr lang="en-US"/>
          </a:p>
        </p:txBody>
      </p:sp>
      <p:sp>
        <p:nvSpPr>
          <p:cNvPr id="24579" name="Rectangle 1"/>
          <p:cNvSpPr>
            <a:spLocks noGrp="1" noRot="1" noChangeAspect="1" noChangeArrowheads="1"/>
          </p:cNvSpPr>
          <p:nvPr>
            <p:ph type="sldImg"/>
          </p:nvPr>
        </p:nvSpPr>
        <p:spPr>
          <a:ln/>
        </p:spPr>
      </p:sp>
      <p:sp>
        <p:nvSpPr>
          <p:cNvPr id="24580" name="Rectangle 2"/>
          <p:cNvSpPr>
            <a:spLocks noGrp="1" noChangeArrowheads="1"/>
          </p:cNvSpPr>
          <p:nvPr>
            <p:ph type="body" idx="1"/>
          </p:nvPr>
        </p:nvSpPr>
        <p:spPr>
          <a:noFill/>
          <a:ln/>
        </p:spPr>
        <p:txBody>
          <a:bodyPr lIns="0" tIns="0" rIns="0" bIns="0"/>
          <a:lstStyle/>
          <a:p>
            <a:r>
              <a:rPr lang="en-US" sz="1200" b="1" dirty="0" smtClean="0">
                <a:solidFill>
                  <a:srgbClr val="000000"/>
                </a:solidFill>
                <a:latin typeface="Arial" charset="0"/>
              </a:rPr>
              <a:t>FILM – REVVER</a:t>
            </a:r>
            <a:endParaRPr lang="en-US" sz="1200" b="1" dirty="0" smtClean="0"/>
          </a:p>
          <a:p>
            <a:r>
              <a:rPr lang="en-US" sz="1200" baseline="0" dirty="0" smtClean="0"/>
              <a:t>     </a:t>
            </a:r>
            <a:r>
              <a:rPr lang="en-US" sz="1200" dirty="0" smtClean="0"/>
              <a:t>- add to social networks and </a:t>
            </a:r>
            <a:r>
              <a:rPr lang="en-US" sz="1200" dirty="0" err="1" smtClean="0"/>
              <a:t>bookmarking</a:t>
            </a:r>
            <a:r>
              <a:rPr lang="en-US" sz="1200" dirty="0" smtClean="0"/>
              <a:t> services</a:t>
            </a:r>
          </a:p>
          <a:p>
            <a:endParaRPr lang="en-US" sz="1200" dirty="0" smtClean="0"/>
          </a:p>
          <a:p>
            <a:endParaRPr lang="en-US" sz="1200" dirty="0" smtClean="0"/>
          </a:p>
          <a:p>
            <a:r>
              <a:rPr lang="en-US" sz="1200" baseline="0" dirty="0" smtClean="0"/>
              <a:t>or their social networking and online </a:t>
            </a:r>
            <a:r>
              <a:rPr lang="en-US" sz="1200" baseline="0" dirty="0" err="1" smtClean="0"/>
              <a:t>bookmarking</a:t>
            </a:r>
            <a:r>
              <a:rPr lang="en-US" sz="1200" baseline="0" dirty="0" smtClean="0"/>
              <a:t> services, </a:t>
            </a:r>
            <a:endParaRPr lang="en-US" sz="1200" dirty="0" smtClean="0"/>
          </a:p>
          <a:p>
            <a:endParaRPr lang="en-US" sz="1200" dirty="0" smtClean="0"/>
          </a:p>
          <a:p>
            <a:endParaRPr lang="en-US" sz="1200" dirty="0" smtClean="0"/>
          </a:p>
          <a:p>
            <a:pPr eaLnBrk="1" hangingPunct="1">
              <a:lnSpc>
                <a:spcPct val="95000"/>
              </a:lnSpc>
              <a:spcBef>
                <a:spcPct val="0"/>
              </a:spcBef>
            </a:pPr>
            <a:endParaRPr lang="en-US" sz="1600" dirty="0" smtClean="0">
              <a:solidFill>
                <a:srgbClr val="000000"/>
              </a:solidFill>
              <a:latin typeface="Arial" charset="0"/>
            </a:endParaRPr>
          </a:p>
          <a:p>
            <a:pPr eaLnBrk="1" hangingPunct="1">
              <a:lnSpc>
                <a:spcPct val="95000"/>
              </a:lnSpc>
              <a:spcBef>
                <a:spcPct val="0"/>
              </a:spcBef>
            </a:pPr>
            <a:r>
              <a:rPr lang="en-US" sz="1600" dirty="0" smtClean="0">
                <a:solidFill>
                  <a:srgbClr val="000000"/>
                </a:solidFill>
                <a:latin typeface="Arial" charset="0"/>
              </a:rPr>
              <a:t>Video: </a:t>
            </a:r>
            <a:r>
              <a:rPr lang="en-US" sz="1600" i="1" dirty="0" smtClean="0">
                <a:solidFill>
                  <a:srgbClr val="000000"/>
                </a:solidFill>
                <a:latin typeface="Arial" charset="0"/>
              </a:rPr>
              <a:t>Extreme Diet Coke and </a:t>
            </a:r>
            <a:r>
              <a:rPr lang="en-US" sz="1600" i="1" dirty="0" err="1" smtClean="0">
                <a:solidFill>
                  <a:srgbClr val="000000"/>
                </a:solidFill>
                <a:latin typeface="Arial" charset="0"/>
              </a:rPr>
              <a:t>Mentos</a:t>
            </a:r>
            <a:r>
              <a:rPr lang="en-US" sz="1600" i="1" dirty="0" smtClean="0">
                <a:solidFill>
                  <a:srgbClr val="000000"/>
                </a:solidFill>
                <a:latin typeface="Arial" charset="0"/>
              </a:rPr>
              <a:t> Experiments </a:t>
            </a:r>
            <a:r>
              <a:rPr lang="en-US" sz="1600" i="0" baseline="0" dirty="0" smtClean="0">
                <a:solidFill>
                  <a:srgbClr val="000000"/>
                </a:solidFill>
                <a:latin typeface="Arial" charset="0"/>
              </a:rPr>
              <a:t>by </a:t>
            </a:r>
            <a:r>
              <a:rPr lang="en-US" sz="1600" i="0" baseline="0" dirty="0" err="1" smtClean="0">
                <a:solidFill>
                  <a:srgbClr val="000000"/>
                </a:solidFill>
                <a:latin typeface="Arial" charset="0"/>
              </a:rPr>
              <a:t>EepyBird</a:t>
            </a:r>
            <a:r>
              <a:rPr lang="en-US" sz="1600" i="0" baseline="0" dirty="0" smtClean="0">
                <a:solidFill>
                  <a:srgbClr val="000000"/>
                </a:solidFill>
                <a:latin typeface="Arial" charset="0"/>
              </a:rPr>
              <a:t>, http://revver.com/video/27335/extreme-diet-coke-mentos-experiments. Available under </a:t>
            </a:r>
            <a:r>
              <a:rPr lang="en-US" sz="1600" dirty="0" smtClean="0"/>
              <a:t>a Creative Commons Attribution-Noncommercial</a:t>
            </a:r>
            <a:r>
              <a:rPr lang="en-US" sz="1600" baseline="0" dirty="0" smtClean="0"/>
              <a:t>-No Derivative Works 2.5 Generic </a:t>
            </a:r>
            <a:r>
              <a:rPr lang="en-US" sz="1600" baseline="0" dirty="0" err="1" smtClean="0"/>
              <a:t>licence</a:t>
            </a:r>
            <a:r>
              <a:rPr lang="en-US" sz="1600" baseline="0" dirty="0" smtClean="0"/>
              <a:t>. Full terms available at http://creativecommons.org/licenses/by-nc-nd/2.5</a:t>
            </a:r>
            <a:endParaRPr lang="en-US" sz="1600" dirty="0" smtClean="0">
              <a:solidFill>
                <a:srgbClr val="000000"/>
              </a:solidFill>
              <a:latin typeface="Arial"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3490" name="Rectangle 6"/>
          <p:cNvSpPr>
            <a:spLocks noGrp="1" noChangeArrowheads="1"/>
          </p:cNvSpPr>
          <p:nvPr>
            <p:ph type="sldNum" sz="quarter" idx="5"/>
          </p:nvPr>
        </p:nvSpPr>
        <p:spPr>
          <a:noFill/>
        </p:spPr>
        <p:txBody>
          <a:bodyPr/>
          <a:lstStyle/>
          <a:p>
            <a:fld id="{7758C318-FAC8-F149-8419-960124E681F5}" type="slidenum">
              <a:rPr lang="en-US"/>
              <a:pPr/>
              <a:t>3</a:t>
            </a:fld>
            <a:endParaRPr lang="en-US"/>
          </a:p>
        </p:txBody>
      </p:sp>
      <p:sp>
        <p:nvSpPr>
          <p:cNvPr id="63491" name="Rectangle 1"/>
          <p:cNvSpPr>
            <a:spLocks noGrp="1" noRot="1" noChangeAspect="1" noChangeArrowheads="1"/>
          </p:cNvSpPr>
          <p:nvPr>
            <p:ph type="sldImg"/>
          </p:nvPr>
        </p:nvSpPr>
        <p:spPr>
          <a:ln/>
        </p:spPr>
      </p:sp>
      <p:sp>
        <p:nvSpPr>
          <p:cNvPr id="63492" name="Rectangle 2"/>
          <p:cNvSpPr>
            <a:spLocks noGrp="1" noChangeArrowheads="1"/>
          </p:cNvSpPr>
          <p:nvPr>
            <p:ph type="body" idx="1"/>
          </p:nvPr>
        </p:nvSpPr>
        <p:spPr>
          <a:noFill/>
          <a:ln/>
        </p:spPr>
        <p:txBody>
          <a:bodyPr lIns="0" tIns="0" rIns="0" bIns="0"/>
          <a:lstStyle/>
          <a:p>
            <a:r>
              <a:rPr lang="en-US" sz="1600" b="1" dirty="0" smtClean="0"/>
              <a:t>FRONTISPIECE – LICENCE</a:t>
            </a:r>
          </a:p>
          <a:p>
            <a:pPr eaLnBrk="1" hangingPunct="1">
              <a:lnSpc>
                <a:spcPct val="95000"/>
              </a:lnSpc>
              <a:spcBef>
                <a:spcPct val="0"/>
              </a:spcBef>
            </a:pPr>
            <a:endParaRPr lang="en-US" sz="1600" b="0" dirty="0" smtClean="0">
              <a:solidFill>
                <a:srgbClr val="000000"/>
              </a:solidFill>
              <a:latin typeface="Arial" charset="0"/>
            </a:endParaRPr>
          </a:p>
          <a:p>
            <a:pPr eaLnBrk="1" hangingPunct="1">
              <a:lnSpc>
                <a:spcPct val="95000"/>
              </a:lnSpc>
              <a:spcBef>
                <a:spcPct val="0"/>
              </a:spcBef>
            </a:pPr>
            <a:endParaRPr lang="en-US" sz="1600" b="0" dirty="0" smtClean="0">
              <a:solidFill>
                <a:srgbClr val="000000"/>
              </a:solidFill>
              <a:latin typeface="Arial" charset="0"/>
            </a:endParaRPr>
          </a:p>
          <a:p>
            <a:pPr eaLnBrk="1" hangingPunct="1">
              <a:lnSpc>
                <a:spcPct val="95000"/>
              </a:lnSpc>
              <a:spcBef>
                <a:spcPct val="0"/>
              </a:spcBef>
            </a:pPr>
            <a:r>
              <a:rPr lang="en-US" sz="1600" b="0" dirty="0" smtClean="0">
                <a:solidFill>
                  <a:srgbClr val="000000"/>
                </a:solidFill>
                <a:latin typeface="Arial" charset="0"/>
              </a:rPr>
              <a:t>This</a:t>
            </a:r>
            <a:r>
              <a:rPr lang="en-US" sz="1600" b="0" baseline="0" dirty="0" smtClean="0">
                <a:solidFill>
                  <a:srgbClr val="000000"/>
                </a:solidFill>
                <a:latin typeface="Arial" charset="0"/>
              </a:rPr>
              <a:t> means you are free to</a:t>
            </a:r>
          </a:p>
          <a:p>
            <a:pPr eaLnBrk="1" hangingPunct="1">
              <a:lnSpc>
                <a:spcPct val="95000"/>
              </a:lnSpc>
              <a:spcBef>
                <a:spcPct val="0"/>
              </a:spcBef>
            </a:pPr>
            <a:endParaRPr lang="en-US" sz="1600" b="0" baseline="0" dirty="0" smtClean="0">
              <a:solidFill>
                <a:srgbClr val="000000"/>
              </a:solidFill>
              <a:latin typeface="Arial" charset="0"/>
            </a:endParaRPr>
          </a:p>
          <a:p>
            <a:pPr eaLnBrk="1" hangingPunct="1">
              <a:lnSpc>
                <a:spcPct val="95000"/>
              </a:lnSpc>
              <a:spcBef>
                <a:spcPct val="0"/>
              </a:spcBef>
            </a:pPr>
            <a:endParaRPr lang="en-US" sz="1600" b="0" baseline="0" dirty="0" smtClean="0">
              <a:solidFill>
                <a:srgbClr val="000000"/>
              </a:solidFill>
              <a:latin typeface="Arial" charset="0"/>
            </a:endParaRPr>
          </a:p>
          <a:p>
            <a:pPr eaLnBrk="1" hangingPunct="1">
              <a:lnSpc>
                <a:spcPct val="95000"/>
              </a:lnSpc>
              <a:spcBef>
                <a:spcPct val="0"/>
              </a:spcBef>
            </a:pPr>
            <a:endParaRPr lang="en-US" sz="1600" b="0" baseline="0" dirty="0" smtClean="0">
              <a:solidFill>
                <a:srgbClr val="000000"/>
              </a:solidFill>
              <a:latin typeface="Arial" charset="0"/>
            </a:endParaRPr>
          </a:p>
          <a:p>
            <a:pPr marL="0" marR="0" indent="0" algn="l" defTabSz="914400" rtl="0" eaLnBrk="1" fontAlgn="base" latinLnBrk="0" hangingPunct="1">
              <a:lnSpc>
                <a:spcPct val="95000"/>
              </a:lnSpc>
              <a:spcBef>
                <a:spcPct val="0"/>
              </a:spcBef>
              <a:spcAft>
                <a:spcPct val="0"/>
              </a:spcAft>
              <a:buClrTx/>
              <a:buSzTx/>
              <a:buFontTx/>
              <a:buNone/>
              <a:tabLst/>
              <a:defRPr/>
            </a:pPr>
            <a:r>
              <a:rPr lang="en-US" sz="1600" dirty="0" smtClean="0"/>
              <a:t>Icons:</a:t>
            </a:r>
            <a:r>
              <a:rPr lang="en-US" sz="1600" baseline="0" dirty="0" smtClean="0"/>
              <a:t> The </a:t>
            </a:r>
            <a:r>
              <a:rPr lang="en-US" sz="1600" i="1" baseline="0" dirty="0" smtClean="0"/>
              <a:t>Pink CC icon</a:t>
            </a:r>
            <a:r>
              <a:rPr lang="en-US" sz="1600" baseline="0" dirty="0" smtClean="0"/>
              <a:t> is a derivative work of the </a:t>
            </a:r>
            <a:r>
              <a:rPr lang="en-US" sz="1600" i="1" baseline="0" dirty="0" smtClean="0"/>
              <a:t>CC</a:t>
            </a:r>
            <a:r>
              <a:rPr lang="en-US" sz="1600" i="0" baseline="0" dirty="0" smtClean="0"/>
              <a:t> logo by</a:t>
            </a:r>
            <a:r>
              <a:rPr lang="en-US" sz="1600" baseline="0" dirty="0" smtClean="0"/>
              <a:t> </a:t>
            </a:r>
            <a:r>
              <a:rPr lang="en-US" sz="1600" kern="1200" dirty="0" smtClean="0">
                <a:solidFill>
                  <a:schemeClr val="tx1"/>
                </a:solidFill>
                <a:latin typeface="Times New Roman" charset="0"/>
                <a:ea typeface="ＭＳ Ｐゴシック" charset="-128"/>
                <a:cs typeface="ＭＳ Ｐゴシック" charset="-128"/>
              </a:rPr>
              <a:t>Creative Commons Corporation. The original logo is available under a Creative Commons Attribution 3.0 </a:t>
            </a:r>
            <a:r>
              <a:rPr lang="en-US" sz="1600" kern="1200" dirty="0" err="1" smtClean="0">
                <a:solidFill>
                  <a:schemeClr val="tx1"/>
                </a:solidFill>
                <a:latin typeface="Times New Roman" charset="0"/>
                <a:ea typeface="ＭＳ Ｐゴシック" charset="-128"/>
                <a:cs typeface="ＭＳ Ｐゴシック" charset="-128"/>
              </a:rPr>
              <a:t>Unported</a:t>
            </a:r>
            <a:r>
              <a:rPr lang="en-US" sz="1600" kern="1200" dirty="0" smtClean="0">
                <a:solidFill>
                  <a:schemeClr val="tx1"/>
                </a:solidFill>
                <a:latin typeface="Times New Roman" charset="0"/>
                <a:ea typeface="ＭＳ Ｐゴシック" charset="-128"/>
                <a:cs typeface="ＭＳ Ｐゴシック" charset="-128"/>
              </a:rPr>
              <a:t> </a:t>
            </a:r>
            <a:r>
              <a:rPr lang="en-US" sz="1600" kern="1200" dirty="0" err="1" smtClean="0">
                <a:solidFill>
                  <a:schemeClr val="tx1"/>
                </a:solidFill>
                <a:latin typeface="Times New Roman" charset="0"/>
                <a:ea typeface="ＭＳ Ｐゴシック" charset="-128"/>
                <a:cs typeface="ＭＳ Ｐゴシック" charset="-128"/>
              </a:rPr>
              <a:t>licence</a:t>
            </a:r>
            <a:r>
              <a:rPr lang="en-US" sz="1600" kern="1200" dirty="0" smtClean="0">
                <a:solidFill>
                  <a:schemeClr val="tx1"/>
                </a:solidFill>
                <a:latin typeface="Times New Roman" charset="0"/>
                <a:ea typeface="ＭＳ Ｐゴシック" charset="-128"/>
                <a:cs typeface="ＭＳ Ｐゴシック" charset="-128"/>
              </a:rPr>
              <a:t>. Full terms are available at http:// creativecommons.org/licenses/by/3.0. The original logo is available for reuse in accordance</a:t>
            </a:r>
            <a:r>
              <a:rPr lang="en-US" sz="1600" kern="1200" baseline="0" dirty="0" smtClean="0">
                <a:solidFill>
                  <a:schemeClr val="tx1"/>
                </a:solidFill>
                <a:latin typeface="Times New Roman" charset="0"/>
                <a:ea typeface="ＭＳ Ｐゴシック" charset="-128"/>
                <a:cs typeface="ＭＳ Ｐゴシック" charset="-128"/>
              </a:rPr>
              <a:t> with the Creative Commons trademark policy available at </a:t>
            </a:r>
            <a:r>
              <a:rPr lang="en-US" sz="1600" kern="1200" dirty="0" smtClean="0">
                <a:solidFill>
                  <a:schemeClr val="tx1"/>
                </a:solidFill>
                <a:latin typeface="Times New Roman" charset="0"/>
                <a:ea typeface="ＭＳ Ｐゴシック" charset="-128"/>
                <a:cs typeface="ＭＳ Ｐゴシック" charset="-128"/>
              </a:rPr>
              <a:t>http:// </a:t>
            </a:r>
            <a:r>
              <a:rPr lang="en-US" sz="1600" kern="1200" dirty="0" err="1" smtClean="0">
                <a:solidFill>
                  <a:schemeClr val="tx1"/>
                </a:solidFill>
                <a:latin typeface="Times New Roman" charset="0"/>
                <a:ea typeface="ＭＳ Ｐゴシック" charset="-128"/>
                <a:cs typeface="ＭＳ Ｐゴシック" charset="-128"/>
              </a:rPr>
              <a:t>creativecommons.org/presskit</a:t>
            </a:r>
            <a:r>
              <a:rPr lang="en-US" sz="1600" kern="1200" dirty="0" smtClean="0">
                <a:solidFill>
                  <a:schemeClr val="tx1"/>
                </a:solidFill>
                <a:latin typeface="Times New Roman" charset="0"/>
                <a:ea typeface="ＭＳ Ｐゴシック" charset="-128"/>
                <a:cs typeface="ＭＳ Ｐゴシック" charset="-128"/>
              </a:rPr>
              <a:t>. </a:t>
            </a:r>
            <a:r>
              <a:rPr lang="en-US" sz="1600" baseline="0" dirty="0" smtClean="0"/>
              <a:t>The </a:t>
            </a:r>
            <a:r>
              <a:rPr lang="en-US" sz="1600" i="1" baseline="0" dirty="0" smtClean="0"/>
              <a:t>Pink CC icon</a:t>
            </a:r>
            <a:r>
              <a:rPr lang="en-US" sz="1600" baseline="0" dirty="0" smtClean="0"/>
              <a:t> </a:t>
            </a:r>
            <a:r>
              <a:rPr lang="en-US" sz="1600" i="0" kern="1200" baseline="0" dirty="0" smtClean="0">
                <a:solidFill>
                  <a:schemeClr val="tx1"/>
                </a:solidFill>
                <a:latin typeface="Times New Roman" charset="0"/>
                <a:ea typeface="ＭＳ Ｐゴシック" charset="-128"/>
                <a:cs typeface="ＭＳ Ｐゴシック" charset="-128"/>
              </a:rPr>
              <a:t>by Elliott Bledsoe is available under a Creative Commons Attribution 2.5 Australia </a:t>
            </a:r>
            <a:r>
              <a:rPr lang="en-US" sz="1600" i="0" kern="1200" baseline="0" dirty="0" err="1" smtClean="0">
                <a:solidFill>
                  <a:schemeClr val="tx1"/>
                </a:solidFill>
                <a:latin typeface="Times New Roman" charset="0"/>
                <a:ea typeface="ＭＳ Ｐゴシック" charset="-128"/>
                <a:cs typeface="ＭＳ Ｐゴシック" charset="-128"/>
              </a:rPr>
              <a:t>licence</a:t>
            </a:r>
            <a:r>
              <a:rPr lang="en-US" sz="1600" i="0" kern="1200" baseline="0" dirty="0" smtClean="0">
                <a:solidFill>
                  <a:schemeClr val="tx1"/>
                </a:solidFill>
                <a:latin typeface="Times New Roman" charset="0"/>
                <a:ea typeface="ＭＳ Ｐゴシック" charset="-128"/>
                <a:cs typeface="ＭＳ Ｐゴシック" charset="-128"/>
              </a:rPr>
              <a:t>. </a:t>
            </a:r>
            <a:r>
              <a:rPr lang="en-US" sz="1600" kern="1200" dirty="0" smtClean="0">
                <a:solidFill>
                  <a:schemeClr val="tx1"/>
                </a:solidFill>
                <a:latin typeface="Times New Roman" charset="0"/>
                <a:ea typeface="ＭＳ Ｐゴシック" charset="-128"/>
                <a:cs typeface="ＭＳ Ｐゴシック" charset="-128"/>
              </a:rPr>
              <a:t>Full terms are available at http:// creativecommons.org/licenses/by/2.5/au</a:t>
            </a:r>
            <a:endParaRPr lang="en-US" sz="1600" dirty="0" smtClean="0">
              <a:solidFill>
                <a:srgbClr val="000000"/>
              </a:solidFill>
              <a:latin typeface="Arial"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4578" name="Rectangle 6"/>
          <p:cNvSpPr>
            <a:spLocks noGrp="1" noChangeArrowheads="1"/>
          </p:cNvSpPr>
          <p:nvPr>
            <p:ph type="sldNum" sz="quarter" idx="5"/>
          </p:nvPr>
        </p:nvSpPr>
        <p:spPr>
          <a:noFill/>
        </p:spPr>
        <p:txBody>
          <a:bodyPr/>
          <a:lstStyle/>
          <a:p>
            <a:fld id="{416AEA5A-4174-5B4F-8254-5F024476A493}" type="slidenum">
              <a:rPr lang="en-US"/>
              <a:pPr/>
              <a:t>30</a:t>
            </a:fld>
            <a:endParaRPr lang="en-US"/>
          </a:p>
        </p:txBody>
      </p:sp>
      <p:sp>
        <p:nvSpPr>
          <p:cNvPr id="24579" name="Rectangle 1"/>
          <p:cNvSpPr>
            <a:spLocks noGrp="1" noRot="1" noChangeAspect="1" noChangeArrowheads="1"/>
          </p:cNvSpPr>
          <p:nvPr>
            <p:ph type="sldImg"/>
          </p:nvPr>
        </p:nvSpPr>
        <p:spPr>
          <a:ln/>
        </p:spPr>
      </p:sp>
      <p:sp>
        <p:nvSpPr>
          <p:cNvPr id="24580" name="Rectangle 2"/>
          <p:cNvSpPr>
            <a:spLocks noGrp="1" noChangeArrowheads="1"/>
          </p:cNvSpPr>
          <p:nvPr>
            <p:ph type="body" idx="1"/>
          </p:nvPr>
        </p:nvSpPr>
        <p:spPr>
          <a:noFill/>
          <a:ln/>
        </p:spPr>
        <p:txBody>
          <a:bodyPr lIns="0" tIns="0" rIns="0" bIns="0"/>
          <a:lstStyle/>
          <a:p>
            <a:r>
              <a:rPr lang="en-US" sz="1050" b="1" dirty="0" smtClean="0">
                <a:solidFill>
                  <a:srgbClr val="000000"/>
                </a:solidFill>
                <a:latin typeface="Arial" charset="0"/>
              </a:rPr>
              <a:t>FILM – REVVER</a:t>
            </a:r>
            <a:endParaRPr lang="en-US" sz="1050" b="1" dirty="0" smtClean="0"/>
          </a:p>
          <a:p>
            <a:r>
              <a:rPr lang="en-US" sz="1050" baseline="0" dirty="0" smtClean="0"/>
              <a:t>     </a:t>
            </a:r>
            <a:r>
              <a:rPr lang="en-US" sz="1050" dirty="0" smtClean="0"/>
              <a:t>- videos not restricted</a:t>
            </a:r>
            <a:r>
              <a:rPr lang="en-US" sz="1050" baseline="0" dirty="0" smtClean="0"/>
              <a:t> to the platform</a:t>
            </a:r>
          </a:p>
          <a:p>
            <a:r>
              <a:rPr lang="en-US" sz="1050" baseline="0" dirty="0" smtClean="0"/>
              <a:t>     - can be downloaded</a:t>
            </a:r>
            <a:endParaRPr lang="en-US" sz="1050" dirty="0" smtClean="0"/>
          </a:p>
          <a:p>
            <a:endParaRPr lang="en-US" sz="1050" dirty="0" smtClean="0"/>
          </a:p>
          <a:p>
            <a:endParaRPr lang="en-US" sz="1050" dirty="0" smtClean="0"/>
          </a:p>
          <a:p>
            <a:r>
              <a:rPr lang="en-US" sz="1050" baseline="0" dirty="0" smtClean="0"/>
              <a:t>but it also allows users to download the video. Importantly, the downloaded version of the video also includes</a:t>
            </a:r>
          </a:p>
          <a:p>
            <a:endParaRPr lang="en-US" sz="1050" dirty="0" smtClean="0"/>
          </a:p>
          <a:p>
            <a:endParaRPr lang="en-US" sz="1050" dirty="0" smtClean="0"/>
          </a:p>
          <a:p>
            <a:pPr eaLnBrk="1" hangingPunct="1">
              <a:lnSpc>
                <a:spcPct val="95000"/>
              </a:lnSpc>
              <a:spcBef>
                <a:spcPct val="0"/>
              </a:spcBef>
            </a:pPr>
            <a:endParaRPr lang="en-US" sz="1200" dirty="0" smtClean="0">
              <a:solidFill>
                <a:srgbClr val="000000"/>
              </a:solidFill>
              <a:latin typeface="Arial" charset="0"/>
            </a:endParaRPr>
          </a:p>
          <a:p>
            <a:pPr eaLnBrk="1" hangingPunct="1">
              <a:lnSpc>
                <a:spcPct val="95000"/>
              </a:lnSpc>
              <a:spcBef>
                <a:spcPct val="0"/>
              </a:spcBef>
            </a:pPr>
            <a:r>
              <a:rPr lang="en-US" sz="1200" dirty="0" smtClean="0">
                <a:solidFill>
                  <a:srgbClr val="000000"/>
                </a:solidFill>
                <a:latin typeface="Arial" charset="0"/>
              </a:rPr>
              <a:t>Video: </a:t>
            </a:r>
            <a:r>
              <a:rPr lang="en-US" sz="1200" i="1" dirty="0" smtClean="0">
                <a:solidFill>
                  <a:srgbClr val="000000"/>
                </a:solidFill>
                <a:latin typeface="Arial" charset="0"/>
              </a:rPr>
              <a:t>Extreme Diet Coke and </a:t>
            </a:r>
            <a:r>
              <a:rPr lang="en-US" sz="1200" i="1" dirty="0" err="1" smtClean="0">
                <a:solidFill>
                  <a:srgbClr val="000000"/>
                </a:solidFill>
                <a:latin typeface="Arial" charset="0"/>
              </a:rPr>
              <a:t>Mentos</a:t>
            </a:r>
            <a:r>
              <a:rPr lang="en-US" sz="1200" i="1" dirty="0" smtClean="0">
                <a:solidFill>
                  <a:srgbClr val="000000"/>
                </a:solidFill>
                <a:latin typeface="Arial" charset="0"/>
              </a:rPr>
              <a:t> Experiments </a:t>
            </a:r>
            <a:r>
              <a:rPr lang="en-US" sz="1200" i="0" baseline="0" dirty="0" smtClean="0">
                <a:solidFill>
                  <a:srgbClr val="000000"/>
                </a:solidFill>
                <a:latin typeface="Arial" charset="0"/>
              </a:rPr>
              <a:t>by </a:t>
            </a:r>
            <a:r>
              <a:rPr lang="en-US" sz="1200" i="0" baseline="0" dirty="0" err="1" smtClean="0">
                <a:solidFill>
                  <a:srgbClr val="000000"/>
                </a:solidFill>
                <a:latin typeface="Arial" charset="0"/>
              </a:rPr>
              <a:t>EepyBird</a:t>
            </a:r>
            <a:r>
              <a:rPr lang="en-US" sz="1200" i="0" baseline="0" dirty="0" smtClean="0">
                <a:solidFill>
                  <a:srgbClr val="000000"/>
                </a:solidFill>
                <a:latin typeface="Arial" charset="0"/>
              </a:rPr>
              <a:t>, http://revver.com/video/27335/extreme-diet-coke-mentos-experiments. Available under </a:t>
            </a:r>
            <a:r>
              <a:rPr lang="en-US" sz="1200" dirty="0" smtClean="0"/>
              <a:t>a Creative Commons Attribution-Noncommercial</a:t>
            </a:r>
            <a:r>
              <a:rPr lang="en-US" sz="1200" baseline="0" dirty="0" smtClean="0"/>
              <a:t>-No Derivative Works 2.5 Generic </a:t>
            </a:r>
            <a:r>
              <a:rPr lang="en-US" sz="1200" baseline="0" dirty="0" err="1" smtClean="0"/>
              <a:t>licence</a:t>
            </a:r>
            <a:r>
              <a:rPr lang="en-US" sz="1200" baseline="0" dirty="0" smtClean="0"/>
              <a:t>. Full terms available at http://creativecommons.org/licenses/by-nc-nd/2.5</a:t>
            </a:r>
            <a:endParaRPr lang="en-US" sz="1200" dirty="0" smtClean="0">
              <a:solidFill>
                <a:srgbClr val="000000"/>
              </a:solidFill>
              <a:latin typeface="Arial"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4578" name="Rectangle 6"/>
          <p:cNvSpPr>
            <a:spLocks noGrp="1" noChangeArrowheads="1"/>
          </p:cNvSpPr>
          <p:nvPr>
            <p:ph type="sldNum" sz="quarter" idx="5"/>
          </p:nvPr>
        </p:nvSpPr>
        <p:spPr>
          <a:noFill/>
        </p:spPr>
        <p:txBody>
          <a:bodyPr/>
          <a:lstStyle/>
          <a:p>
            <a:fld id="{416AEA5A-4174-5B4F-8254-5F024476A493}" type="slidenum">
              <a:rPr lang="en-US"/>
              <a:pPr/>
              <a:t>31</a:t>
            </a:fld>
            <a:endParaRPr lang="en-US"/>
          </a:p>
        </p:txBody>
      </p:sp>
      <p:sp>
        <p:nvSpPr>
          <p:cNvPr id="24579" name="Rectangle 1"/>
          <p:cNvSpPr>
            <a:spLocks noGrp="1" noRot="1" noChangeAspect="1" noChangeArrowheads="1"/>
          </p:cNvSpPr>
          <p:nvPr>
            <p:ph type="sldImg"/>
          </p:nvPr>
        </p:nvSpPr>
        <p:spPr>
          <a:ln/>
        </p:spPr>
      </p:sp>
      <p:sp>
        <p:nvSpPr>
          <p:cNvPr id="24580" name="Rectangle 2"/>
          <p:cNvSpPr>
            <a:spLocks noGrp="1" noChangeArrowheads="1"/>
          </p:cNvSpPr>
          <p:nvPr>
            <p:ph type="body" idx="1"/>
          </p:nvPr>
        </p:nvSpPr>
        <p:spPr>
          <a:noFill/>
          <a:ln/>
        </p:spPr>
        <p:txBody>
          <a:bodyPr lIns="0" tIns="0" rIns="0" bIns="0"/>
          <a:lstStyle/>
          <a:p>
            <a:r>
              <a:rPr lang="en-US" sz="1600" b="1" dirty="0" smtClean="0">
                <a:solidFill>
                  <a:srgbClr val="000000"/>
                </a:solidFill>
                <a:latin typeface="Arial" charset="0"/>
              </a:rPr>
              <a:t>FILM – REVVER</a:t>
            </a:r>
            <a:endParaRPr lang="en-US" sz="1600" b="1" dirty="0" smtClean="0"/>
          </a:p>
          <a:p>
            <a:r>
              <a:rPr lang="en-US" sz="1600" baseline="0" dirty="0" smtClean="0"/>
              <a:t>     </a:t>
            </a:r>
            <a:r>
              <a:rPr lang="en-US" sz="1600" dirty="0" smtClean="0"/>
              <a:t>- downloaded</a:t>
            </a:r>
            <a:r>
              <a:rPr lang="en-US" sz="1600" baseline="0" dirty="0" smtClean="0"/>
              <a:t> videos have ads</a:t>
            </a:r>
            <a:endParaRPr lang="en-US" sz="1600" dirty="0" smtClean="0"/>
          </a:p>
          <a:p>
            <a:endParaRPr lang="en-US" sz="1600" dirty="0" smtClean="0"/>
          </a:p>
          <a:p>
            <a:endParaRPr lang="en-US" sz="1600" dirty="0" smtClean="0"/>
          </a:p>
          <a:p>
            <a:r>
              <a:rPr lang="en-US" sz="1600" dirty="0" smtClean="0"/>
              <a:t>an embedded, click through ad</a:t>
            </a:r>
            <a:r>
              <a:rPr lang="en-US" sz="1600" baseline="0" dirty="0" smtClean="0"/>
              <a:t> at the end of the video. Again, each time an advert is clicked through the advertiser is charged meaning that the video is able to be distributed by any means off-site such as email or peer-to-peer networks, as as long as there is an active internet connection the appropriate fee will be charged to the advertiser.</a:t>
            </a:r>
          </a:p>
          <a:p>
            <a:endParaRPr lang="en-US" sz="1600" baseline="0" dirty="0" smtClean="0"/>
          </a:p>
          <a:p>
            <a:r>
              <a:rPr lang="en-US" sz="1600" baseline="0" dirty="0" smtClean="0"/>
              <a:t>To encourage the dissemination of these videos, all videos on </a:t>
            </a:r>
            <a:r>
              <a:rPr lang="en-US" sz="1600" baseline="0" dirty="0" err="1" smtClean="0"/>
              <a:t>Revver</a:t>
            </a:r>
            <a:r>
              <a:rPr lang="en-US" sz="1600" baseline="0" dirty="0" smtClean="0"/>
              <a:t> are licensed under a Creative Commons Attribution-Noncommercial-No Derivative Works 2.5 Generic </a:t>
            </a:r>
            <a:r>
              <a:rPr lang="en-US" sz="1600" baseline="0" dirty="0" err="1" smtClean="0"/>
              <a:t>licence</a:t>
            </a:r>
            <a:r>
              <a:rPr lang="en-US" sz="1600" baseline="0" dirty="0" smtClean="0"/>
              <a:t>. The choice of </a:t>
            </a:r>
            <a:r>
              <a:rPr lang="en-US" sz="1600" baseline="0" dirty="0" err="1" smtClean="0"/>
              <a:t>licence</a:t>
            </a:r>
            <a:r>
              <a:rPr lang="en-US" sz="1600" baseline="0" dirty="0" smtClean="0"/>
              <a:t> is deliberate: </a:t>
            </a:r>
            <a:r>
              <a:rPr lang="en-US" sz="1600" baseline="0" dirty="0" err="1" smtClean="0"/>
              <a:t>Revver</a:t>
            </a:r>
            <a:r>
              <a:rPr lang="en-US" sz="1600" baseline="0" dirty="0" smtClean="0"/>
              <a:t> doesn’t want anyone else making money out of the work, and if the </a:t>
            </a:r>
            <a:r>
              <a:rPr lang="en-US" sz="1600" baseline="0" dirty="0" err="1" smtClean="0"/>
              <a:t>licence</a:t>
            </a:r>
            <a:r>
              <a:rPr lang="en-US" sz="1600" baseline="0" dirty="0" smtClean="0"/>
              <a:t> permitted remixing then users could simply remove the advertising which would undermine the business model. Of course, they want the filmmaker to be attributed, to </a:t>
            </a:r>
            <a:r>
              <a:rPr lang="en-US" sz="1600" baseline="0" dirty="0" err="1" smtClean="0"/>
              <a:t>incentivise</a:t>
            </a:r>
            <a:r>
              <a:rPr lang="en-US" sz="1600" baseline="0" dirty="0" smtClean="0"/>
              <a:t> the service and the value to them as a creator, but also to drive link backs to </a:t>
            </a:r>
            <a:r>
              <a:rPr lang="en-US" sz="1600" baseline="0" dirty="0" err="1" smtClean="0"/>
              <a:t>Revver</a:t>
            </a:r>
            <a:r>
              <a:rPr lang="en-US" sz="1600" baseline="0" dirty="0" smtClean="0"/>
              <a:t>.</a:t>
            </a:r>
          </a:p>
          <a:p>
            <a:endParaRPr lang="en-US" sz="1600" baseline="0" dirty="0" smtClean="0"/>
          </a:p>
          <a:p>
            <a:r>
              <a:rPr lang="en-US" sz="1600" baseline="0" dirty="0" smtClean="0"/>
              <a:t>Whether new business models like this are long-term sustainable is still uncertain. But in their first year of operation </a:t>
            </a:r>
            <a:r>
              <a:rPr lang="en-US" sz="1600" baseline="0" dirty="0" err="1" smtClean="0"/>
              <a:t>Revver</a:t>
            </a:r>
            <a:endParaRPr lang="en-US" sz="1600" dirty="0" smtClean="0"/>
          </a:p>
          <a:p>
            <a:endParaRPr lang="en-US" sz="1600" dirty="0" smtClean="0"/>
          </a:p>
          <a:p>
            <a:endParaRPr lang="en-US" sz="1600" dirty="0" smtClean="0"/>
          </a:p>
          <a:p>
            <a:pPr eaLnBrk="1" hangingPunct="1">
              <a:lnSpc>
                <a:spcPct val="95000"/>
              </a:lnSpc>
              <a:spcBef>
                <a:spcPct val="0"/>
              </a:spcBef>
            </a:pPr>
            <a:endParaRPr lang="en-US" sz="2000" dirty="0" smtClean="0">
              <a:solidFill>
                <a:srgbClr val="000000"/>
              </a:solidFill>
              <a:latin typeface="Arial" charset="0"/>
            </a:endParaRPr>
          </a:p>
          <a:p>
            <a:pPr eaLnBrk="1" hangingPunct="1">
              <a:lnSpc>
                <a:spcPct val="95000"/>
              </a:lnSpc>
              <a:spcBef>
                <a:spcPct val="0"/>
              </a:spcBef>
            </a:pPr>
            <a:r>
              <a:rPr lang="en-US" sz="2000" dirty="0" smtClean="0">
                <a:solidFill>
                  <a:srgbClr val="000000"/>
                </a:solidFill>
                <a:latin typeface="Arial" charset="0"/>
              </a:rPr>
              <a:t>Video: </a:t>
            </a:r>
            <a:r>
              <a:rPr lang="en-US" sz="2000" i="1" dirty="0" smtClean="0">
                <a:solidFill>
                  <a:srgbClr val="000000"/>
                </a:solidFill>
                <a:latin typeface="Arial" charset="0"/>
              </a:rPr>
              <a:t>Extreme Diet Coke and </a:t>
            </a:r>
            <a:r>
              <a:rPr lang="en-US" sz="2000" i="1" dirty="0" err="1" smtClean="0">
                <a:solidFill>
                  <a:srgbClr val="000000"/>
                </a:solidFill>
                <a:latin typeface="Arial" charset="0"/>
              </a:rPr>
              <a:t>Mentos</a:t>
            </a:r>
            <a:r>
              <a:rPr lang="en-US" sz="2000" i="1" dirty="0" smtClean="0">
                <a:solidFill>
                  <a:srgbClr val="000000"/>
                </a:solidFill>
                <a:latin typeface="Arial" charset="0"/>
              </a:rPr>
              <a:t> Experiments </a:t>
            </a:r>
            <a:r>
              <a:rPr lang="en-US" sz="2000" i="0" baseline="0" dirty="0" smtClean="0">
                <a:solidFill>
                  <a:srgbClr val="000000"/>
                </a:solidFill>
                <a:latin typeface="Arial" charset="0"/>
              </a:rPr>
              <a:t>by </a:t>
            </a:r>
            <a:r>
              <a:rPr lang="en-US" sz="2000" i="0" baseline="0" dirty="0" err="1" smtClean="0">
                <a:solidFill>
                  <a:srgbClr val="000000"/>
                </a:solidFill>
                <a:latin typeface="Arial" charset="0"/>
              </a:rPr>
              <a:t>EepyBird</a:t>
            </a:r>
            <a:r>
              <a:rPr lang="en-US" sz="2000" i="0" baseline="0" dirty="0" smtClean="0">
                <a:solidFill>
                  <a:srgbClr val="000000"/>
                </a:solidFill>
                <a:latin typeface="Arial" charset="0"/>
              </a:rPr>
              <a:t>, http://revver.com/video/27335/extreme-diet-coke-mentos-experiments. Available under </a:t>
            </a:r>
            <a:r>
              <a:rPr lang="en-US" sz="2000" dirty="0" smtClean="0"/>
              <a:t>a Creative Commons Attribution-Noncommercial</a:t>
            </a:r>
            <a:r>
              <a:rPr lang="en-US" sz="2000" baseline="0" dirty="0" smtClean="0"/>
              <a:t>-No Derivative Works 2.5 Generic </a:t>
            </a:r>
            <a:r>
              <a:rPr lang="en-US" sz="2000" baseline="0" dirty="0" err="1" smtClean="0"/>
              <a:t>licence</a:t>
            </a:r>
            <a:r>
              <a:rPr lang="en-US" sz="2000" baseline="0" dirty="0" smtClean="0"/>
              <a:t>. Full terms available at http://creativecommons.org/licenses/by-nc-nd/2.5</a:t>
            </a:r>
            <a:endParaRPr lang="en-US" sz="2000" dirty="0" smtClean="0">
              <a:solidFill>
                <a:srgbClr val="000000"/>
              </a:solidFill>
              <a:latin typeface="Arial"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4578" name="Rectangle 6"/>
          <p:cNvSpPr>
            <a:spLocks noGrp="1" noChangeArrowheads="1"/>
          </p:cNvSpPr>
          <p:nvPr>
            <p:ph type="sldNum" sz="quarter" idx="5"/>
          </p:nvPr>
        </p:nvSpPr>
        <p:spPr>
          <a:noFill/>
        </p:spPr>
        <p:txBody>
          <a:bodyPr/>
          <a:lstStyle/>
          <a:p>
            <a:fld id="{416AEA5A-4174-5B4F-8254-5F024476A493}" type="slidenum">
              <a:rPr lang="en-US"/>
              <a:pPr/>
              <a:t>32</a:t>
            </a:fld>
            <a:endParaRPr lang="en-US"/>
          </a:p>
        </p:txBody>
      </p:sp>
      <p:sp>
        <p:nvSpPr>
          <p:cNvPr id="24579" name="Rectangle 1"/>
          <p:cNvSpPr>
            <a:spLocks noGrp="1" noRot="1" noChangeAspect="1" noChangeArrowheads="1"/>
          </p:cNvSpPr>
          <p:nvPr>
            <p:ph type="sldImg"/>
          </p:nvPr>
        </p:nvSpPr>
        <p:spPr>
          <a:ln/>
        </p:spPr>
      </p:sp>
      <p:sp>
        <p:nvSpPr>
          <p:cNvPr id="24580" name="Rectangle 2"/>
          <p:cNvSpPr>
            <a:spLocks noGrp="1" noChangeArrowheads="1"/>
          </p:cNvSpPr>
          <p:nvPr>
            <p:ph type="body" idx="1"/>
          </p:nvPr>
        </p:nvSpPr>
        <p:spPr>
          <a:noFill/>
          <a:ln/>
        </p:spPr>
        <p:txBody>
          <a:bodyPr lIns="0" tIns="0" rIns="0" bIns="0"/>
          <a:lstStyle/>
          <a:p>
            <a:r>
              <a:rPr lang="en-US" sz="1600" b="1" dirty="0" smtClean="0">
                <a:solidFill>
                  <a:srgbClr val="000000"/>
                </a:solidFill>
                <a:latin typeface="Arial" charset="0"/>
              </a:rPr>
              <a:t>FILM – REVVER</a:t>
            </a:r>
            <a:endParaRPr lang="en-US" sz="1600" b="1" dirty="0" smtClean="0"/>
          </a:p>
          <a:p>
            <a:r>
              <a:rPr lang="en-US" sz="1600" baseline="0" dirty="0" smtClean="0"/>
              <a:t>     </a:t>
            </a:r>
            <a:r>
              <a:rPr lang="en-US" sz="1600" dirty="0" smtClean="0"/>
              <a:t>- </a:t>
            </a:r>
            <a:r>
              <a:rPr lang="en-US" sz="1600" baseline="0" dirty="0" smtClean="0"/>
              <a:t>all videos on </a:t>
            </a:r>
            <a:r>
              <a:rPr lang="en-US" sz="1600" baseline="0" dirty="0" err="1" smtClean="0"/>
              <a:t>Revver</a:t>
            </a:r>
            <a:r>
              <a:rPr lang="en-US" sz="1600" baseline="0" dirty="0" smtClean="0"/>
              <a:t> are CC BY-NC-ND 2.5 Generic </a:t>
            </a:r>
            <a:r>
              <a:rPr lang="en-US" sz="1600" baseline="0" dirty="0" err="1" smtClean="0"/>
              <a:t>licence</a:t>
            </a:r>
            <a:endParaRPr lang="en-US" sz="1600" baseline="0" dirty="0" smtClean="0"/>
          </a:p>
          <a:p>
            <a:endParaRPr lang="en-US" sz="1600" dirty="0" smtClean="0"/>
          </a:p>
          <a:p>
            <a:endParaRPr lang="en-US" sz="1600" dirty="0" smtClean="0"/>
          </a:p>
          <a:p>
            <a:r>
              <a:rPr lang="en-US" sz="1600" dirty="0" smtClean="0"/>
              <a:t>an embedded, click through ad</a:t>
            </a:r>
            <a:r>
              <a:rPr lang="en-US" sz="1600" baseline="0" dirty="0" smtClean="0"/>
              <a:t> at the end of the video. Again, each time an advert is clicked through the advertiser is charged meaning that the video is able to be distributed by any means off-site such as email or peer-to-peer networks, as as long as there is an active internet connection the appropriate fee will be charged to the advertiser.</a:t>
            </a:r>
          </a:p>
          <a:p>
            <a:endParaRPr lang="en-US" sz="1600" baseline="0" dirty="0" smtClean="0"/>
          </a:p>
          <a:p>
            <a:r>
              <a:rPr lang="en-US" sz="1600" baseline="0" dirty="0" smtClean="0"/>
              <a:t>To encourage the dissemination of these videos, all videos on </a:t>
            </a:r>
            <a:r>
              <a:rPr lang="en-US" sz="1600" baseline="0" dirty="0" err="1" smtClean="0"/>
              <a:t>Revver</a:t>
            </a:r>
            <a:r>
              <a:rPr lang="en-US" sz="1600" baseline="0" dirty="0" smtClean="0"/>
              <a:t> are licensed under a Creative Commons Attribution-Noncommercial-No Derivative Works 2.5 Generic </a:t>
            </a:r>
            <a:r>
              <a:rPr lang="en-US" sz="1600" baseline="0" dirty="0" err="1" smtClean="0"/>
              <a:t>licence</a:t>
            </a:r>
            <a:r>
              <a:rPr lang="en-US" sz="1600" baseline="0" dirty="0" smtClean="0"/>
              <a:t>. The choice of </a:t>
            </a:r>
            <a:r>
              <a:rPr lang="en-US" sz="1600" baseline="0" dirty="0" err="1" smtClean="0"/>
              <a:t>licence</a:t>
            </a:r>
            <a:r>
              <a:rPr lang="en-US" sz="1600" baseline="0" dirty="0" smtClean="0"/>
              <a:t> is deliberate: </a:t>
            </a:r>
            <a:r>
              <a:rPr lang="en-US" sz="1600" baseline="0" dirty="0" err="1" smtClean="0"/>
              <a:t>Revver</a:t>
            </a:r>
            <a:r>
              <a:rPr lang="en-US" sz="1600" baseline="0" dirty="0" smtClean="0"/>
              <a:t> doesn’t want anyone else making money out of the work, and if the </a:t>
            </a:r>
            <a:r>
              <a:rPr lang="en-US" sz="1600" baseline="0" dirty="0" err="1" smtClean="0"/>
              <a:t>licence</a:t>
            </a:r>
            <a:r>
              <a:rPr lang="en-US" sz="1600" baseline="0" dirty="0" smtClean="0"/>
              <a:t> permitted remixing then users could simply remove the advertising which would undermine the business model. Of course, they want the filmmaker to be attributed, to </a:t>
            </a:r>
            <a:r>
              <a:rPr lang="en-US" sz="1600" baseline="0" dirty="0" err="1" smtClean="0"/>
              <a:t>incentivise</a:t>
            </a:r>
            <a:r>
              <a:rPr lang="en-US" sz="1600" baseline="0" dirty="0" smtClean="0"/>
              <a:t> the service and the value to them as a creator, but also to drive link backs to </a:t>
            </a:r>
            <a:r>
              <a:rPr lang="en-US" sz="1600" baseline="0" dirty="0" err="1" smtClean="0"/>
              <a:t>Revver</a:t>
            </a:r>
            <a:r>
              <a:rPr lang="en-US" sz="1600" baseline="0" dirty="0" smtClean="0"/>
              <a:t>.</a:t>
            </a:r>
          </a:p>
          <a:p>
            <a:endParaRPr lang="en-US" sz="1600" baseline="0" dirty="0" smtClean="0"/>
          </a:p>
          <a:p>
            <a:r>
              <a:rPr lang="en-US" sz="1600" baseline="0" dirty="0" smtClean="0"/>
              <a:t>Whether new business models like this are long-term sustainable is still uncertain. But in their first year of operation </a:t>
            </a:r>
            <a:r>
              <a:rPr lang="en-US" sz="1600" baseline="0" dirty="0" err="1" smtClean="0"/>
              <a:t>Revver</a:t>
            </a:r>
            <a:endParaRPr lang="en-US" sz="1600" dirty="0" smtClean="0"/>
          </a:p>
          <a:p>
            <a:endParaRPr lang="en-US" sz="1600" dirty="0" smtClean="0"/>
          </a:p>
          <a:p>
            <a:endParaRPr lang="en-US" sz="1600" dirty="0" smtClean="0"/>
          </a:p>
          <a:p>
            <a:pPr eaLnBrk="1" hangingPunct="1">
              <a:lnSpc>
                <a:spcPct val="95000"/>
              </a:lnSpc>
              <a:spcBef>
                <a:spcPct val="0"/>
              </a:spcBef>
            </a:pPr>
            <a:endParaRPr lang="en-US" sz="2000" dirty="0" smtClean="0">
              <a:solidFill>
                <a:srgbClr val="000000"/>
              </a:solidFill>
              <a:latin typeface="Arial" charset="0"/>
            </a:endParaRPr>
          </a:p>
          <a:p>
            <a:pPr eaLnBrk="1" hangingPunct="1">
              <a:lnSpc>
                <a:spcPct val="95000"/>
              </a:lnSpc>
              <a:spcBef>
                <a:spcPct val="0"/>
              </a:spcBef>
            </a:pPr>
            <a:r>
              <a:rPr lang="en-US" sz="2000" dirty="0" smtClean="0">
                <a:solidFill>
                  <a:srgbClr val="000000"/>
                </a:solidFill>
                <a:latin typeface="Arial" charset="0"/>
              </a:rPr>
              <a:t>Video: </a:t>
            </a:r>
            <a:r>
              <a:rPr lang="en-US" sz="2000" i="1" dirty="0" smtClean="0">
                <a:solidFill>
                  <a:srgbClr val="000000"/>
                </a:solidFill>
                <a:latin typeface="Arial" charset="0"/>
              </a:rPr>
              <a:t>Extreme Diet Coke and </a:t>
            </a:r>
            <a:r>
              <a:rPr lang="en-US" sz="2000" i="1" dirty="0" err="1" smtClean="0">
                <a:solidFill>
                  <a:srgbClr val="000000"/>
                </a:solidFill>
                <a:latin typeface="Arial" charset="0"/>
              </a:rPr>
              <a:t>Mentos</a:t>
            </a:r>
            <a:r>
              <a:rPr lang="en-US" sz="2000" i="1" dirty="0" smtClean="0">
                <a:solidFill>
                  <a:srgbClr val="000000"/>
                </a:solidFill>
                <a:latin typeface="Arial" charset="0"/>
              </a:rPr>
              <a:t> Experiments </a:t>
            </a:r>
            <a:r>
              <a:rPr lang="en-US" sz="2000" i="0" baseline="0" dirty="0" smtClean="0">
                <a:solidFill>
                  <a:srgbClr val="000000"/>
                </a:solidFill>
                <a:latin typeface="Arial" charset="0"/>
              </a:rPr>
              <a:t>by </a:t>
            </a:r>
            <a:r>
              <a:rPr lang="en-US" sz="2000" i="0" baseline="0" dirty="0" err="1" smtClean="0">
                <a:solidFill>
                  <a:srgbClr val="000000"/>
                </a:solidFill>
                <a:latin typeface="Arial" charset="0"/>
              </a:rPr>
              <a:t>EepyBird</a:t>
            </a:r>
            <a:r>
              <a:rPr lang="en-US" sz="2000" i="0" baseline="0" dirty="0" smtClean="0">
                <a:solidFill>
                  <a:srgbClr val="000000"/>
                </a:solidFill>
                <a:latin typeface="Arial" charset="0"/>
              </a:rPr>
              <a:t>, http://revver.com/video/27335/extreme-diet-coke-mentos-experiments. Available under </a:t>
            </a:r>
            <a:r>
              <a:rPr lang="en-US" sz="2000" dirty="0" smtClean="0"/>
              <a:t>a Creative Commons Attribution-Noncommercial</a:t>
            </a:r>
            <a:r>
              <a:rPr lang="en-US" sz="2000" baseline="0" dirty="0" smtClean="0"/>
              <a:t>-No Derivative Works 2.5 Generic </a:t>
            </a:r>
            <a:r>
              <a:rPr lang="en-US" sz="2000" baseline="0" dirty="0" err="1" smtClean="0"/>
              <a:t>licence</a:t>
            </a:r>
            <a:r>
              <a:rPr lang="en-US" sz="2000" baseline="0" dirty="0" smtClean="0"/>
              <a:t>. Full terms available at http://creativecommons.org/licenses/by-nc-nd/2.5</a:t>
            </a:r>
          </a:p>
          <a:p>
            <a:pPr eaLnBrk="1" hangingPunct="1">
              <a:lnSpc>
                <a:spcPct val="95000"/>
              </a:lnSpc>
              <a:spcBef>
                <a:spcPct val="0"/>
              </a:spcBef>
            </a:pPr>
            <a:endParaRPr lang="en-US" sz="2000" baseline="0" dirty="0" smtClean="0">
              <a:solidFill>
                <a:srgbClr val="000000"/>
              </a:solidFill>
              <a:latin typeface="Arial" charset="0"/>
            </a:endParaRPr>
          </a:p>
          <a:p>
            <a:pPr marL="0" marR="0" indent="0" algn="l" defTabSz="914400" rtl="0" eaLnBrk="1" fontAlgn="base" latinLnBrk="0" hangingPunct="1">
              <a:lnSpc>
                <a:spcPct val="95000"/>
              </a:lnSpc>
              <a:spcBef>
                <a:spcPct val="0"/>
              </a:spcBef>
              <a:spcAft>
                <a:spcPct val="0"/>
              </a:spcAft>
              <a:buClrTx/>
              <a:buSzTx/>
              <a:buFontTx/>
              <a:buNone/>
              <a:tabLst/>
              <a:defRPr/>
            </a:pPr>
            <a:endParaRPr lang="en-US" sz="2000" kern="1200" dirty="0" smtClean="0">
              <a:solidFill>
                <a:schemeClr val="tx1"/>
              </a:solidFill>
              <a:latin typeface="Times New Roman" charset="0"/>
              <a:ea typeface="ＭＳ Ｐゴシック" charset="-128"/>
              <a:cs typeface="ＭＳ Ｐゴシック" charset="-128"/>
            </a:endParaRPr>
          </a:p>
          <a:p>
            <a:pPr marL="0" marR="0" indent="0" algn="l" defTabSz="914400" rtl="0" eaLnBrk="1" fontAlgn="base" latinLnBrk="0" hangingPunct="1">
              <a:lnSpc>
                <a:spcPct val="95000"/>
              </a:lnSpc>
              <a:spcBef>
                <a:spcPct val="0"/>
              </a:spcBef>
              <a:spcAft>
                <a:spcPct val="0"/>
              </a:spcAft>
              <a:buClrTx/>
              <a:buSzTx/>
              <a:buFontTx/>
              <a:buNone/>
              <a:tabLst/>
              <a:defRPr/>
            </a:pPr>
            <a:r>
              <a:rPr lang="en-US" sz="2000" dirty="0" smtClean="0"/>
              <a:t>Icons:</a:t>
            </a:r>
            <a:r>
              <a:rPr lang="en-US" sz="2000" baseline="0" dirty="0" smtClean="0"/>
              <a:t> T</a:t>
            </a:r>
            <a:r>
              <a:rPr lang="en-US" sz="2000" i="0" baseline="0" dirty="0" smtClean="0"/>
              <a:t>he</a:t>
            </a:r>
            <a:r>
              <a:rPr lang="en-US" sz="2000" baseline="0" dirty="0" smtClean="0"/>
              <a:t> </a:t>
            </a:r>
            <a:r>
              <a:rPr lang="en-US" sz="2000" i="1" baseline="0" dirty="0" smtClean="0"/>
              <a:t>Pink CC logo </a:t>
            </a:r>
            <a:r>
              <a:rPr lang="en-US" sz="2000" baseline="0" dirty="0" smtClean="0"/>
              <a:t>is a derivative work of the </a:t>
            </a:r>
            <a:r>
              <a:rPr lang="en-US" sz="2000" i="1" baseline="0" dirty="0" smtClean="0"/>
              <a:t>CC</a:t>
            </a:r>
            <a:r>
              <a:rPr lang="en-US" sz="2000" i="0" baseline="0" dirty="0" smtClean="0"/>
              <a:t> logo by</a:t>
            </a:r>
            <a:r>
              <a:rPr lang="en-US" sz="2000" baseline="0" dirty="0" smtClean="0"/>
              <a:t> </a:t>
            </a:r>
            <a:r>
              <a:rPr lang="en-US" sz="2000" kern="1200" dirty="0" smtClean="0">
                <a:solidFill>
                  <a:schemeClr val="tx1"/>
                </a:solidFill>
                <a:latin typeface="Times New Roman" charset="0"/>
                <a:ea typeface="ＭＳ Ｐゴシック" charset="-128"/>
                <a:cs typeface="ＭＳ Ｐゴシック" charset="-128"/>
              </a:rPr>
              <a:t>Creative Commons Corporation. The </a:t>
            </a:r>
            <a:r>
              <a:rPr lang="en-US" sz="2000" i="1" kern="1200" dirty="0" smtClean="0">
                <a:solidFill>
                  <a:schemeClr val="tx1"/>
                </a:solidFill>
                <a:latin typeface="Times New Roman" charset="0"/>
                <a:ea typeface="ＭＳ Ｐゴシック" charset="-128"/>
                <a:cs typeface="ＭＳ Ｐゴシック" charset="-128"/>
              </a:rPr>
              <a:t>Pink</a:t>
            </a:r>
            <a:r>
              <a:rPr lang="en-US" sz="2000" i="1" kern="1200" baseline="0" dirty="0" smtClean="0">
                <a:solidFill>
                  <a:schemeClr val="tx1"/>
                </a:solidFill>
                <a:latin typeface="Times New Roman" charset="0"/>
                <a:ea typeface="ＭＳ Ｐゴシック" charset="-128"/>
                <a:cs typeface="ＭＳ Ｐゴシック" charset="-128"/>
              </a:rPr>
              <a:t> Attribution icon</a:t>
            </a:r>
            <a:r>
              <a:rPr lang="en-US" sz="2000" i="0" kern="1200" baseline="0" dirty="0" smtClean="0">
                <a:solidFill>
                  <a:schemeClr val="tx1"/>
                </a:solidFill>
                <a:latin typeface="Times New Roman" charset="0"/>
                <a:ea typeface="ＭＳ Ｐゴシック" charset="-128"/>
                <a:cs typeface="ＭＳ Ｐゴシック" charset="-128"/>
              </a:rPr>
              <a:t>, the </a:t>
            </a:r>
            <a:r>
              <a:rPr lang="en-US" sz="2000" i="1" kern="1200" baseline="0" dirty="0" smtClean="0">
                <a:solidFill>
                  <a:schemeClr val="tx1"/>
                </a:solidFill>
                <a:latin typeface="Times New Roman" charset="0"/>
                <a:ea typeface="ＭＳ Ｐゴシック" charset="-128"/>
                <a:cs typeface="ＭＳ Ｐゴシック" charset="-128"/>
              </a:rPr>
              <a:t>Pink Noncommercial icon</a:t>
            </a:r>
            <a:r>
              <a:rPr lang="en-US" sz="2000" i="0" kern="1200" baseline="0" dirty="0" smtClean="0">
                <a:solidFill>
                  <a:schemeClr val="tx1"/>
                </a:solidFill>
                <a:latin typeface="Times New Roman" charset="0"/>
                <a:ea typeface="ＭＳ Ｐゴシック" charset="-128"/>
                <a:cs typeface="ＭＳ Ｐゴシック" charset="-128"/>
              </a:rPr>
              <a:t> and the </a:t>
            </a:r>
            <a:r>
              <a:rPr lang="en-US" sz="2000" i="1" kern="1200" baseline="0" dirty="0" smtClean="0">
                <a:solidFill>
                  <a:schemeClr val="tx1"/>
                </a:solidFill>
                <a:latin typeface="Times New Roman" charset="0"/>
                <a:ea typeface="ＭＳ Ｐゴシック" charset="-128"/>
                <a:cs typeface="ＭＳ Ｐゴシック" charset="-128"/>
              </a:rPr>
              <a:t>Pink No Derivative Works icon</a:t>
            </a:r>
            <a:r>
              <a:rPr lang="en-US" sz="2000" i="0" kern="1200" baseline="0" dirty="0" smtClean="0">
                <a:solidFill>
                  <a:schemeClr val="tx1"/>
                </a:solidFill>
                <a:latin typeface="Times New Roman" charset="0"/>
                <a:ea typeface="ＭＳ Ｐゴシック" charset="-128"/>
                <a:cs typeface="ＭＳ Ｐゴシック" charset="-128"/>
              </a:rPr>
              <a:t> are derivative works of the </a:t>
            </a:r>
            <a:r>
              <a:rPr lang="en-US" sz="2000" i="1" kern="1200" baseline="0" dirty="0" smtClean="0">
                <a:solidFill>
                  <a:schemeClr val="tx1"/>
                </a:solidFill>
                <a:latin typeface="Times New Roman" charset="0"/>
                <a:ea typeface="ＭＳ Ｐゴシック" charset="-128"/>
                <a:cs typeface="ＭＳ Ｐゴシック" charset="-128"/>
              </a:rPr>
              <a:t>Attribution</a:t>
            </a:r>
            <a:r>
              <a:rPr lang="en-US" sz="2000" i="0" kern="1200" baseline="0" dirty="0" smtClean="0">
                <a:solidFill>
                  <a:schemeClr val="tx1"/>
                </a:solidFill>
                <a:latin typeface="Times New Roman" charset="0"/>
                <a:ea typeface="ＭＳ Ｐゴシック" charset="-128"/>
                <a:cs typeface="ＭＳ Ｐゴシック" charset="-128"/>
              </a:rPr>
              <a:t> element icon, the </a:t>
            </a:r>
            <a:r>
              <a:rPr lang="en-US" sz="2000" i="1" kern="1200" baseline="0" dirty="0" smtClean="0">
                <a:solidFill>
                  <a:schemeClr val="tx1"/>
                </a:solidFill>
                <a:latin typeface="Times New Roman" charset="0"/>
                <a:ea typeface="ＭＳ Ｐゴシック" charset="-128"/>
                <a:cs typeface="ＭＳ Ｐゴシック" charset="-128"/>
              </a:rPr>
              <a:t>Noncommercial </a:t>
            </a:r>
            <a:r>
              <a:rPr lang="en-US" sz="2000" i="0" kern="1200" baseline="0" dirty="0" smtClean="0">
                <a:solidFill>
                  <a:schemeClr val="tx1"/>
                </a:solidFill>
                <a:latin typeface="Times New Roman" charset="0"/>
                <a:ea typeface="ＭＳ Ｐゴシック" charset="-128"/>
                <a:cs typeface="ＭＳ Ｐゴシック" charset="-128"/>
              </a:rPr>
              <a:t>element icon and the </a:t>
            </a:r>
            <a:r>
              <a:rPr lang="en-US" sz="2000" i="1" kern="1200" baseline="0" dirty="0" smtClean="0">
                <a:solidFill>
                  <a:schemeClr val="tx1"/>
                </a:solidFill>
                <a:latin typeface="Times New Roman" charset="0"/>
                <a:ea typeface="ＭＳ Ｐゴシック" charset="-128"/>
                <a:cs typeface="ＭＳ Ｐゴシック" charset="-128"/>
              </a:rPr>
              <a:t>No Derivative Works</a:t>
            </a:r>
            <a:r>
              <a:rPr lang="en-US" sz="2000" i="0" kern="1200" baseline="0" dirty="0" smtClean="0">
                <a:solidFill>
                  <a:schemeClr val="tx1"/>
                </a:solidFill>
                <a:latin typeface="Times New Roman" charset="0"/>
                <a:ea typeface="ＭＳ Ｐゴシック" charset="-128"/>
                <a:cs typeface="ＭＳ Ｐゴシック" charset="-128"/>
              </a:rPr>
              <a:t> element icon by Creative Commons Corporation.</a:t>
            </a:r>
            <a:r>
              <a:rPr lang="en-US" sz="2000" kern="1200" dirty="0" smtClean="0">
                <a:solidFill>
                  <a:schemeClr val="tx1"/>
                </a:solidFill>
                <a:latin typeface="Times New Roman" charset="0"/>
                <a:ea typeface="ＭＳ Ｐゴシック" charset="-128"/>
                <a:cs typeface="ＭＳ Ｐゴシック" charset="-128"/>
              </a:rPr>
              <a:t> The original logo and element icons are available under a Creative Commons Attribution 3.0 </a:t>
            </a:r>
            <a:r>
              <a:rPr lang="en-US" sz="2000" kern="1200" dirty="0" err="1" smtClean="0">
                <a:solidFill>
                  <a:schemeClr val="tx1"/>
                </a:solidFill>
                <a:latin typeface="Times New Roman" charset="0"/>
                <a:ea typeface="ＭＳ Ｐゴシック" charset="-128"/>
                <a:cs typeface="ＭＳ Ｐゴシック" charset="-128"/>
              </a:rPr>
              <a:t>Unported</a:t>
            </a:r>
            <a:r>
              <a:rPr lang="en-US" sz="2000" kern="1200" dirty="0" smtClean="0">
                <a:solidFill>
                  <a:schemeClr val="tx1"/>
                </a:solidFill>
                <a:latin typeface="Times New Roman" charset="0"/>
                <a:ea typeface="ＭＳ Ｐゴシック" charset="-128"/>
                <a:cs typeface="ＭＳ Ｐゴシック" charset="-128"/>
              </a:rPr>
              <a:t> </a:t>
            </a:r>
            <a:r>
              <a:rPr lang="en-US" sz="2000" kern="1200" dirty="0" err="1" smtClean="0">
                <a:solidFill>
                  <a:schemeClr val="tx1"/>
                </a:solidFill>
                <a:latin typeface="Times New Roman" charset="0"/>
                <a:ea typeface="ＭＳ Ｐゴシック" charset="-128"/>
                <a:cs typeface="ＭＳ Ｐゴシック" charset="-128"/>
              </a:rPr>
              <a:t>licence</a:t>
            </a:r>
            <a:r>
              <a:rPr lang="en-US" sz="2000" kern="1200" dirty="0" smtClean="0">
                <a:solidFill>
                  <a:schemeClr val="tx1"/>
                </a:solidFill>
                <a:latin typeface="Times New Roman" charset="0"/>
                <a:ea typeface="ＭＳ Ｐゴシック" charset="-128"/>
                <a:cs typeface="ＭＳ Ｐゴシック" charset="-128"/>
              </a:rPr>
              <a:t>. Full terms are available at http:// creativecommons.org/licenses/by/3.0. The original logo</a:t>
            </a:r>
            <a:r>
              <a:rPr lang="en-US" sz="2000" kern="1200" baseline="0" dirty="0" smtClean="0">
                <a:solidFill>
                  <a:schemeClr val="tx1"/>
                </a:solidFill>
                <a:latin typeface="Times New Roman" charset="0"/>
                <a:ea typeface="ＭＳ Ｐゴシック" charset="-128"/>
                <a:cs typeface="ＭＳ Ｐゴシック" charset="-128"/>
              </a:rPr>
              <a:t> and element </a:t>
            </a:r>
            <a:r>
              <a:rPr lang="en-US" sz="2000" kern="1200" dirty="0" smtClean="0">
                <a:solidFill>
                  <a:schemeClr val="tx1"/>
                </a:solidFill>
                <a:latin typeface="Times New Roman" charset="0"/>
                <a:ea typeface="ＭＳ Ｐゴシック" charset="-128"/>
                <a:cs typeface="ＭＳ Ｐゴシック" charset="-128"/>
              </a:rPr>
              <a:t>icons are available for reuse in accordance</a:t>
            </a:r>
            <a:r>
              <a:rPr lang="en-US" sz="2000" kern="1200" baseline="0" dirty="0" smtClean="0">
                <a:solidFill>
                  <a:schemeClr val="tx1"/>
                </a:solidFill>
                <a:latin typeface="Times New Roman" charset="0"/>
                <a:ea typeface="ＭＳ Ｐゴシック" charset="-128"/>
                <a:cs typeface="ＭＳ Ｐゴシック" charset="-128"/>
              </a:rPr>
              <a:t> with the Creative Commons trademark policy available at </a:t>
            </a:r>
            <a:r>
              <a:rPr lang="en-US" sz="2000" kern="1200" dirty="0" smtClean="0">
                <a:solidFill>
                  <a:schemeClr val="tx1"/>
                </a:solidFill>
                <a:latin typeface="Times New Roman" charset="0"/>
                <a:ea typeface="ＭＳ Ｐゴシック" charset="-128"/>
                <a:cs typeface="ＭＳ Ｐゴシック" charset="-128"/>
              </a:rPr>
              <a:t>http:// </a:t>
            </a:r>
            <a:r>
              <a:rPr lang="en-US" sz="2000" kern="1200" dirty="0" err="1" smtClean="0">
                <a:solidFill>
                  <a:schemeClr val="tx1"/>
                </a:solidFill>
                <a:latin typeface="Times New Roman" charset="0"/>
                <a:ea typeface="ＭＳ Ｐゴシック" charset="-128"/>
                <a:cs typeface="ＭＳ Ｐゴシック" charset="-128"/>
              </a:rPr>
              <a:t>creativecommons.org/presskit</a:t>
            </a:r>
            <a:r>
              <a:rPr lang="en-US" sz="2000" kern="1200" dirty="0" smtClean="0">
                <a:solidFill>
                  <a:schemeClr val="tx1"/>
                </a:solidFill>
                <a:latin typeface="Times New Roman" charset="0"/>
                <a:ea typeface="ＭＳ Ｐゴシック" charset="-128"/>
                <a:cs typeface="ＭＳ Ｐゴシック" charset="-128"/>
              </a:rPr>
              <a:t>. </a:t>
            </a:r>
            <a:r>
              <a:rPr lang="en-US" sz="2000" baseline="0" dirty="0" smtClean="0"/>
              <a:t>The </a:t>
            </a:r>
            <a:r>
              <a:rPr lang="en-US" sz="2000" i="1" baseline="0" dirty="0" smtClean="0"/>
              <a:t>Pink CC logo</a:t>
            </a:r>
            <a:r>
              <a:rPr lang="en-US" sz="2000" i="0" baseline="0" dirty="0" smtClean="0"/>
              <a:t>, </a:t>
            </a:r>
            <a:r>
              <a:rPr lang="en-US" sz="2000" kern="1200" dirty="0" smtClean="0">
                <a:solidFill>
                  <a:schemeClr val="tx1"/>
                </a:solidFill>
                <a:latin typeface="Times New Roman" charset="0"/>
                <a:ea typeface="ＭＳ Ｐゴシック" charset="-128"/>
                <a:cs typeface="ＭＳ Ｐゴシック" charset="-128"/>
              </a:rPr>
              <a:t>the </a:t>
            </a:r>
            <a:r>
              <a:rPr lang="en-US" sz="2000" i="1" kern="1200" dirty="0" smtClean="0">
                <a:solidFill>
                  <a:schemeClr val="tx1"/>
                </a:solidFill>
                <a:latin typeface="Times New Roman" charset="0"/>
                <a:ea typeface="ＭＳ Ｐゴシック" charset="-128"/>
                <a:cs typeface="ＭＳ Ｐゴシック" charset="-128"/>
              </a:rPr>
              <a:t>Pink</a:t>
            </a:r>
            <a:r>
              <a:rPr lang="en-US" sz="2000" i="1" kern="1200" baseline="0" dirty="0" smtClean="0">
                <a:solidFill>
                  <a:schemeClr val="tx1"/>
                </a:solidFill>
                <a:latin typeface="Times New Roman" charset="0"/>
                <a:ea typeface="ＭＳ Ｐゴシック" charset="-128"/>
                <a:cs typeface="ＭＳ Ｐゴシック" charset="-128"/>
              </a:rPr>
              <a:t> Attribution icon</a:t>
            </a:r>
            <a:r>
              <a:rPr lang="en-US" sz="2000" i="0" kern="1200" baseline="0" dirty="0" smtClean="0">
                <a:solidFill>
                  <a:schemeClr val="tx1"/>
                </a:solidFill>
                <a:latin typeface="Times New Roman" charset="0"/>
                <a:ea typeface="ＭＳ Ｐゴシック" charset="-128"/>
                <a:cs typeface="ＭＳ Ｐゴシック" charset="-128"/>
              </a:rPr>
              <a:t>, the </a:t>
            </a:r>
            <a:r>
              <a:rPr lang="en-US" sz="2000" i="1" kern="1200" baseline="0" dirty="0" smtClean="0">
                <a:solidFill>
                  <a:schemeClr val="tx1"/>
                </a:solidFill>
                <a:latin typeface="Times New Roman" charset="0"/>
                <a:ea typeface="ＭＳ Ｐゴシック" charset="-128"/>
                <a:cs typeface="ＭＳ Ｐゴシック" charset="-128"/>
              </a:rPr>
              <a:t>Pink Noncommercial icon</a:t>
            </a:r>
            <a:r>
              <a:rPr lang="en-US" sz="2000" i="0" kern="1200" baseline="0" dirty="0" smtClean="0">
                <a:solidFill>
                  <a:schemeClr val="tx1"/>
                </a:solidFill>
                <a:latin typeface="Times New Roman" charset="0"/>
                <a:ea typeface="ＭＳ Ｐゴシック" charset="-128"/>
                <a:cs typeface="ＭＳ Ｐゴシック" charset="-128"/>
              </a:rPr>
              <a:t> and the </a:t>
            </a:r>
            <a:r>
              <a:rPr lang="en-US" sz="2000" i="1" kern="1200" baseline="0" dirty="0" smtClean="0">
                <a:solidFill>
                  <a:schemeClr val="tx1"/>
                </a:solidFill>
                <a:latin typeface="Times New Roman" charset="0"/>
                <a:ea typeface="ＭＳ Ｐゴシック" charset="-128"/>
                <a:cs typeface="ＭＳ Ｐゴシック" charset="-128"/>
              </a:rPr>
              <a:t>Pink No Derivative Works icon</a:t>
            </a:r>
            <a:r>
              <a:rPr lang="en-US" sz="2000" i="0" baseline="0" dirty="0" smtClean="0"/>
              <a:t> </a:t>
            </a:r>
            <a:r>
              <a:rPr lang="en-US" sz="2000" i="0" kern="1200" baseline="0" dirty="0" smtClean="0">
                <a:solidFill>
                  <a:schemeClr val="tx1"/>
                </a:solidFill>
                <a:latin typeface="Times New Roman" charset="0"/>
                <a:ea typeface="ＭＳ Ｐゴシック" charset="-128"/>
                <a:cs typeface="ＭＳ Ｐゴシック" charset="-128"/>
              </a:rPr>
              <a:t>by Elliott Bledsoe are available under a Creative Commons Attribution 2.5 Australia </a:t>
            </a:r>
            <a:r>
              <a:rPr lang="en-US" sz="2000" i="0" kern="1200" baseline="0" dirty="0" err="1" smtClean="0">
                <a:solidFill>
                  <a:schemeClr val="tx1"/>
                </a:solidFill>
                <a:latin typeface="Times New Roman" charset="0"/>
                <a:ea typeface="ＭＳ Ｐゴシック" charset="-128"/>
                <a:cs typeface="ＭＳ Ｐゴシック" charset="-128"/>
              </a:rPr>
              <a:t>licence</a:t>
            </a:r>
            <a:r>
              <a:rPr lang="en-US" sz="2000" i="0" kern="1200" baseline="0" dirty="0" smtClean="0">
                <a:solidFill>
                  <a:schemeClr val="tx1"/>
                </a:solidFill>
                <a:latin typeface="Times New Roman" charset="0"/>
                <a:ea typeface="ＭＳ Ｐゴシック" charset="-128"/>
                <a:cs typeface="ＭＳ Ｐゴシック" charset="-128"/>
              </a:rPr>
              <a:t>. </a:t>
            </a:r>
            <a:r>
              <a:rPr lang="en-US" sz="2000" kern="1200" dirty="0" smtClean="0">
                <a:solidFill>
                  <a:schemeClr val="tx1"/>
                </a:solidFill>
                <a:latin typeface="Times New Roman" charset="0"/>
                <a:ea typeface="ＭＳ Ｐゴシック" charset="-128"/>
                <a:cs typeface="ＭＳ Ｐゴシック" charset="-128"/>
              </a:rPr>
              <a:t>Full terms are available at http:// creativecommons.org/licenses/by/2.5/au</a:t>
            </a:r>
            <a:endParaRPr lang="en-US" sz="2000" dirty="0" smtClean="0">
              <a:solidFill>
                <a:srgbClr val="000000"/>
              </a:solidFill>
              <a:latin typeface="Arial"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3490" name="Rectangle 6"/>
          <p:cNvSpPr>
            <a:spLocks noGrp="1" noChangeArrowheads="1"/>
          </p:cNvSpPr>
          <p:nvPr>
            <p:ph type="sldNum" sz="quarter" idx="5"/>
          </p:nvPr>
        </p:nvSpPr>
        <p:spPr>
          <a:noFill/>
        </p:spPr>
        <p:txBody>
          <a:bodyPr/>
          <a:lstStyle/>
          <a:p>
            <a:fld id="{7758C318-FAC8-F149-8419-960124E681F5}" type="slidenum">
              <a:rPr lang="en-US"/>
              <a:pPr/>
              <a:t>33</a:t>
            </a:fld>
            <a:endParaRPr lang="en-US"/>
          </a:p>
        </p:txBody>
      </p:sp>
      <p:sp>
        <p:nvSpPr>
          <p:cNvPr id="63491" name="Rectangle 1"/>
          <p:cNvSpPr>
            <a:spLocks noGrp="1" noRot="1" noChangeAspect="1" noChangeArrowheads="1"/>
          </p:cNvSpPr>
          <p:nvPr>
            <p:ph type="sldImg"/>
          </p:nvPr>
        </p:nvSpPr>
        <p:spPr>
          <a:ln/>
        </p:spPr>
      </p:sp>
      <p:sp>
        <p:nvSpPr>
          <p:cNvPr id="63492" name="Rectangle 2"/>
          <p:cNvSpPr>
            <a:spLocks noGrp="1" noChangeArrowheads="1"/>
          </p:cNvSpPr>
          <p:nvPr>
            <p:ph type="body" idx="1"/>
          </p:nvPr>
        </p:nvSpPr>
        <p:spPr>
          <a:noFill/>
          <a:ln/>
        </p:spPr>
        <p:txBody>
          <a:bodyPr lIns="0" tIns="0" rIns="0" bIns="0"/>
          <a:lstStyle/>
          <a:p>
            <a:r>
              <a:rPr lang="en-US" sz="1600" b="1" dirty="0" smtClean="0">
                <a:solidFill>
                  <a:srgbClr val="000000"/>
                </a:solidFill>
                <a:latin typeface="Arial" charset="0"/>
              </a:rPr>
              <a:t>FILM – REVVER</a:t>
            </a:r>
            <a:endParaRPr lang="en-US" sz="1600" b="1" dirty="0" smtClean="0"/>
          </a:p>
          <a:p>
            <a:r>
              <a:rPr lang="en-US" sz="1600" baseline="0" dirty="0" smtClean="0"/>
              <a:t>     </a:t>
            </a:r>
            <a:r>
              <a:rPr lang="en-US" sz="1600" dirty="0" smtClean="0"/>
              <a:t>- $1 million USD</a:t>
            </a:r>
            <a:r>
              <a:rPr lang="en-US" sz="1600" baseline="0" dirty="0" smtClean="0"/>
              <a:t> to users in first 12 months</a:t>
            </a:r>
            <a:endParaRPr lang="en-US" sz="1600" dirty="0" smtClean="0"/>
          </a:p>
          <a:p>
            <a:endParaRPr lang="en-US" sz="1600" dirty="0" smtClean="0"/>
          </a:p>
          <a:p>
            <a:endParaRPr lang="en-US" sz="1600" dirty="0" smtClean="0"/>
          </a:p>
          <a:p>
            <a:r>
              <a:rPr lang="en-US" sz="1600" dirty="0" smtClean="0"/>
              <a:t>paid out a $1</a:t>
            </a:r>
            <a:r>
              <a:rPr lang="en-US" sz="1600" baseline="0" dirty="0" smtClean="0"/>
              <a:t> million US Dollars to creators and sharers on the platform. The most amount paid to any one user was</a:t>
            </a:r>
          </a:p>
          <a:p>
            <a:endParaRPr lang="en-US" sz="1600" baseline="0" dirty="0" smtClean="0"/>
          </a:p>
          <a:p>
            <a:endParaRPr lang="en-US" sz="1600" baseline="0" dirty="0" smtClean="0"/>
          </a:p>
          <a:p>
            <a:endParaRPr lang="en-US" sz="1600" baseline="0" dirty="0" smtClean="0"/>
          </a:p>
          <a:p>
            <a:r>
              <a:rPr lang="en-US" sz="1600" baseline="0" dirty="0" smtClean="0"/>
              <a:t>Source: </a:t>
            </a:r>
            <a:r>
              <a:rPr lang="en-US" sz="1600" baseline="0" dirty="0" err="1" smtClean="0"/>
              <a:t>Gonazlez</a:t>
            </a:r>
            <a:r>
              <a:rPr lang="en-US" sz="1600" baseline="0" dirty="0" smtClean="0"/>
              <a:t>, N, </a:t>
            </a:r>
            <a:r>
              <a:rPr lang="en-US" sz="1600" i="1" baseline="0" dirty="0" err="1" smtClean="0"/>
              <a:t>Revver</a:t>
            </a:r>
            <a:r>
              <a:rPr lang="en-US" sz="1600" i="1" baseline="0" dirty="0" smtClean="0"/>
              <a:t>: $1 Million In User Payouts In First 12 Months</a:t>
            </a:r>
            <a:r>
              <a:rPr lang="en-US" sz="1600" i="0" baseline="0" dirty="0" smtClean="0"/>
              <a:t> on Tech Crunch, 12 September 2007, http://www.techcrunch.com/2007/09/12/revver-1-million-in-user-payouts-12-months</a:t>
            </a:r>
            <a:endParaRPr lang="en-US" sz="1600"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3490" name="Rectangle 6"/>
          <p:cNvSpPr>
            <a:spLocks noGrp="1" noChangeArrowheads="1"/>
          </p:cNvSpPr>
          <p:nvPr>
            <p:ph type="sldNum" sz="quarter" idx="5"/>
          </p:nvPr>
        </p:nvSpPr>
        <p:spPr>
          <a:noFill/>
        </p:spPr>
        <p:txBody>
          <a:bodyPr/>
          <a:lstStyle/>
          <a:p>
            <a:fld id="{7758C318-FAC8-F149-8419-960124E681F5}" type="slidenum">
              <a:rPr lang="en-US"/>
              <a:pPr/>
              <a:t>34</a:t>
            </a:fld>
            <a:endParaRPr lang="en-US"/>
          </a:p>
        </p:txBody>
      </p:sp>
      <p:sp>
        <p:nvSpPr>
          <p:cNvPr id="63491" name="Rectangle 1"/>
          <p:cNvSpPr>
            <a:spLocks noGrp="1" noRot="1" noChangeAspect="1" noChangeArrowheads="1"/>
          </p:cNvSpPr>
          <p:nvPr>
            <p:ph type="sldImg"/>
          </p:nvPr>
        </p:nvSpPr>
        <p:spPr>
          <a:ln/>
        </p:spPr>
      </p:sp>
      <p:sp>
        <p:nvSpPr>
          <p:cNvPr id="63492" name="Rectangle 2"/>
          <p:cNvSpPr>
            <a:spLocks noGrp="1" noChangeArrowheads="1"/>
          </p:cNvSpPr>
          <p:nvPr>
            <p:ph type="body" idx="1"/>
          </p:nvPr>
        </p:nvSpPr>
        <p:spPr>
          <a:noFill/>
          <a:ln/>
        </p:spPr>
        <p:txBody>
          <a:bodyPr lIns="0" tIns="0" rIns="0" bIns="0"/>
          <a:lstStyle/>
          <a:p>
            <a:r>
              <a:rPr lang="en-US" sz="1600" b="1" dirty="0" smtClean="0">
                <a:solidFill>
                  <a:srgbClr val="000000"/>
                </a:solidFill>
                <a:latin typeface="Arial" charset="0"/>
              </a:rPr>
              <a:t>FILM – REVVER – EEPYBIRD</a:t>
            </a:r>
            <a:endParaRPr lang="en-US" sz="1600" b="1" dirty="0" smtClean="0"/>
          </a:p>
          <a:p>
            <a:r>
              <a:rPr lang="en-US" sz="1600" baseline="0" dirty="0" smtClean="0"/>
              <a:t>     </a:t>
            </a:r>
            <a:r>
              <a:rPr lang="en-US" sz="1600" dirty="0" smtClean="0"/>
              <a:t>- $28000 to a single user</a:t>
            </a:r>
          </a:p>
          <a:p>
            <a:endParaRPr lang="en-US" sz="1600" dirty="0" smtClean="0"/>
          </a:p>
          <a:p>
            <a:endParaRPr lang="en-US" sz="1600" dirty="0" smtClean="0"/>
          </a:p>
          <a:p>
            <a:r>
              <a:rPr lang="en-US" sz="1600" baseline="0" dirty="0" smtClean="0"/>
              <a:t>$28000 paid to</a:t>
            </a:r>
          </a:p>
          <a:p>
            <a:endParaRPr lang="en-US" sz="1600" baseline="0" dirty="0" smtClean="0"/>
          </a:p>
          <a:p>
            <a:endParaRPr lang="en-US" sz="1600" baseline="0" dirty="0" smtClean="0"/>
          </a:p>
          <a:p>
            <a:r>
              <a:rPr lang="en-US" sz="1600" baseline="0" dirty="0" smtClean="0"/>
              <a:t>Source: La Monica, P, </a:t>
            </a:r>
            <a:r>
              <a:rPr lang="en-US" sz="1600" i="1" baseline="0" dirty="0" smtClean="0"/>
              <a:t>Making money from </a:t>
            </a:r>
            <a:r>
              <a:rPr lang="en-US" sz="1600" i="1" baseline="0" dirty="0" err="1" smtClean="0"/>
              <a:t>Mentos</a:t>
            </a:r>
            <a:r>
              <a:rPr lang="en-US" sz="1600" i="0" baseline="0" dirty="0" smtClean="0"/>
              <a:t> on CNN Money, 14 July 2006, http://money.cnn.com/2006/07/13/news/funny/mentos_dietcoke/index.htm</a:t>
            </a:r>
            <a:endParaRPr lang="en-US" sz="1600"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4578" name="Rectangle 6"/>
          <p:cNvSpPr>
            <a:spLocks noGrp="1" noChangeArrowheads="1"/>
          </p:cNvSpPr>
          <p:nvPr>
            <p:ph type="sldNum" sz="quarter" idx="5"/>
          </p:nvPr>
        </p:nvSpPr>
        <p:spPr>
          <a:noFill/>
        </p:spPr>
        <p:txBody>
          <a:bodyPr/>
          <a:lstStyle/>
          <a:p>
            <a:fld id="{416AEA5A-4174-5B4F-8254-5F024476A493}" type="slidenum">
              <a:rPr lang="en-US"/>
              <a:pPr/>
              <a:t>35</a:t>
            </a:fld>
            <a:endParaRPr lang="en-US"/>
          </a:p>
        </p:txBody>
      </p:sp>
      <p:sp>
        <p:nvSpPr>
          <p:cNvPr id="24579" name="Rectangle 1"/>
          <p:cNvSpPr>
            <a:spLocks noGrp="1" noRot="1" noChangeAspect="1" noChangeArrowheads="1"/>
          </p:cNvSpPr>
          <p:nvPr>
            <p:ph type="sldImg"/>
          </p:nvPr>
        </p:nvSpPr>
        <p:spPr>
          <a:ln/>
        </p:spPr>
      </p:sp>
      <p:sp>
        <p:nvSpPr>
          <p:cNvPr id="24580" name="Rectangle 2"/>
          <p:cNvSpPr>
            <a:spLocks noGrp="1" noChangeArrowheads="1"/>
          </p:cNvSpPr>
          <p:nvPr>
            <p:ph type="body" idx="1"/>
          </p:nvPr>
        </p:nvSpPr>
        <p:spPr>
          <a:noFill/>
          <a:ln/>
        </p:spPr>
        <p:txBody>
          <a:bodyPr lIns="0" tIns="0" rIns="0" bIns="0"/>
          <a:lstStyle/>
          <a:p>
            <a:r>
              <a:rPr lang="en-US" sz="1600" b="1" dirty="0" smtClean="0">
                <a:solidFill>
                  <a:srgbClr val="000000"/>
                </a:solidFill>
                <a:latin typeface="Arial" charset="0"/>
              </a:rPr>
              <a:t>FILM – REVVER – EEPYBIRD</a:t>
            </a:r>
            <a:endParaRPr lang="en-US" sz="1600" b="1" dirty="0" smtClean="0"/>
          </a:p>
          <a:p>
            <a:r>
              <a:rPr lang="en-US" sz="1600" baseline="0" dirty="0" smtClean="0"/>
              <a:t>     </a:t>
            </a:r>
            <a:r>
              <a:rPr lang="en-US" sz="1600" dirty="0" smtClean="0"/>
              <a:t>- </a:t>
            </a:r>
            <a:r>
              <a:rPr lang="en-US" sz="1600" dirty="0" err="1" smtClean="0"/>
              <a:t>EepyBird</a:t>
            </a:r>
            <a:endParaRPr lang="en-US" sz="1600" dirty="0" smtClean="0"/>
          </a:p>
          <a:p>
            <a:endParaRPr lang="en-US" sz="1600" dirty="0" smtClean="0"/>
          </a:p>
          <a:p>
            <a:endParaRPr lang="en-US" sz="1600"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sz="1600" dirty="0" smtClean="0"/>
              <a:t>these two guys: </a:t>
            </a:r>
            <a:r>
              <a:rPr lang="en-US" sz="2000" baseline="0" dirty="0" smtClean="0"/>
              <a:t>to </a:t>
            </a:r>
            <a:r>
              <a:rPr lang="en-US" sz="1600" kern="1200" dirty="0" smtClean="0">
                <a:solidFill>
                  <a:schemeClr val="tx1"/>
                </a:solidFill>
                <a:latin typeface="Times New Roman" charset="0"/>
                <a:ea typeface="ＭＳ Ｐゴシック" charset="-128"/>
                <a:cs typeface="ＭＳ Ｐゴシック" charset="-128"/>
              </a:rPr>
              <a:t>Fritz </a:t>
            </a:r>
            <a:r>
              <a:rPr lang="en-US" sz="1600" kern="1200" dirty="0" err="1" smtClean="0">
                <a:solidFill>
                  <a:schemeClr val="tx1"/>
                </a:solidFill>
                <a:latin typeface="Times New Roman" charset="0"/>
                <a:ea typeface="ＭＳ Ｐゴシック" charset="-128"/>
                <a:cs typeface="ＭＳ Ｐゴシック" charset="-128"/>
              </a:rPr>
              <a:t>Grobe</a:t>
            </a:r>
            <a:r>
              <a:rPr lang="en-US" sz="1600" kern="1200" dirty="0" smtClean="0">
                <a:solidFill>
                  <a:schemeClr val="tx1"/>
                </a:solidFill>
                <a:latin typeface="Times New Roman" charset="0"/>
                <a:ea typeface="ＭＳ Ｐゴシック" charset="-128"/>
                <a:cs typeface="ＭＳ Ｐゴシック" charset="-128"/>
              </a:rPr>
              <a:t> and Stephen </a:t>
            </a:r>
            <a:r>
              <a:rPr lang="en-US" sz="1600" kern="1200" dirty="0" err="1" smtClean="0">
                <a:solidFill>
                  <a:schemeClr val="tx1"/>
                </a:solidFill>
                <a:latin typeface="Times New Roman" charset="0"/>
                <a:ea typeface="ＭＳ Ｐゴシック" charset="-128"/>
                <a:cs typeface="ＭＳ Ｐゴシック" charset="-128"/>
              </a:rPr>
              <a:t>Voltz</a:t>
            </a:r>
            <a:r>
              <a:rPr lang="en-US" sz="1600" kern="1200" dirty="0" smtClean="0">
                <a:solidFill>
                  <a:schemeClr val="tx1"/>
                </a:solidFill>
                <a:latin typeface="Times New Roman" charset="0"/>
                <a:ea typeface="ＭＳ Ｐゴシック" charset="-128"/>
                <a:cs typeface="ＭＳ Ｐゴシック" charset="-128"/>
              </a:rPr>
              <a:t>,</a:t>
            </a:r>
            <a:r>
              <a:rPr lang="en-US" sz="1600" kern="1200" baseline="0" dirty="0" smtClean="0">
                <a:solidFill>
                  <a:schemeClr val="tx1"/>
                </a:solidFill>
                <a:latin typeface="Times New Roman" charset="0"/>
                <a:ea typeface="ＭＳ Ｐゴシック" charset="-128"/>
                <a:cs typeface="ＭＳ Ｐゴシック" charset="-128"/>
              </a:rPr>
              <a:t> under the joint username </a:t>
            </a:r>
            <a:r>
              <a:rPr lang="en-US" sz="1600" kern="1200" baseline="0" dirty="0" err="1" smtClean="0">
                <a:solidFill>
                  <a:schemeClr val="tx1"/>
                </a:solidFill>
                <a:latin typeface="Times New Roman" charset="0"/>
                <a:ea typeface="ＭＳ Ｐゴシック" charset="-128"/>
                <a:cs typeface="ＭＳ Ｐゴシック" charset="-128"/>
              </a:rPr>
              <a:t>EepyBird</a:t>
            </a:r>
            <a:r>
              <a:rPr lang="en-US" sz="1600" kern="1200" baseline="0" dirty="0" smtClean="0">
                <a:solidFill>
                  <a:schemeClr val="tx1"/>
                </a:solidFill>
                <a:latin typeface="Times New Roman" charset="0"/>
                <a:ea typeface="ＭＳ Ｐゴシック" charset="-128"/>
                <a:cs typeface="ＭＳ Ｐゴシック" charset="-128"/>
              </a:rPr>
              <a:t>. </a:t>
            </a:r>
            <a:r>
              <a:rPr lang="en-US" sz="1600" kern="1200" baseline="0" dirty="0" err="1" smtClean="0">
                <a:solidFill>
                  <a:schemeClr val="tx1"/>
                </a:solidFill>
                <a:latin typeface="Times New Roman" charset="0"/>
                <a:ea typeface="ＭＳ Ｐゴシック" charset="-128"/>
                <a:cs typeface="ＭＳ Ｐゴシック" charset="-128"/>
              </a:rPr>
              <a:t>Grobe</a:t>
            </a:r>
            <a:r>
              <a:rPr lang="en-US" sz="1600" kern="1200" baseline="0" dirty="0" smtClean="0">
                <a:solidFill>
                  <a:schemeClr val="tx1"/>
                </a:solidFill>
                <a:latin typeface="Times New Roman" charset="0"/>
                <a:ea typeface="ＭＳ Ｐゴシック" charset="-128"/>
                <a:cs typeface="ＭＳ Ｐゴシック" charset="-128"/>
              </a:rPr>
              <a:t> and </a:t>
            </a:r>
            <a:r>
              <a:rPr lang="en-US" sz="1600" kern="1200" baseline="0" dirty="0" err="1" smtClean="0">
                <a:solidFill>
                  <a:schemeClr val="tx1"/>
                </a:solidFill>
                <a:latin typeface="Times New Roman" charset="0"/>
                <a:ea typeface="ＭＳ Ｐゴシック" charset="-128"/>
                <a:cs typeface="ＭＳ Ｐゴシック" charset="-128"/>
              </a:rPr>
              <a:t>Voltz</a:t>
            </a:r>
            <a:r>
              <a:rPr lang="en-US" sz="1600" kern="1200" baseline="0" dirty="0" smtClean="0">
                <a:solidFill>
                  <a:schemeClr val="tx1"/>
                </a:solidFill>
                <a:latin typeface="Times New Roman" charset="0"/>
                <a:ea typeface="ＭＳ Ｐゴシック" charset="-128"/>
                <a:cs typeface="ＭＳ Ｐゴシック" charset="-128"/>
              </a:rPr>
              <a:t> created a the film </a:t>
            </a:r>
            <a:r>
              <a:rPr lang="en-US" sz="1600" i="1" dirty="0" smtClean="0">
                <a:solidFill>
                  <a:srgbClr val="000000"/>
                </a:solidFill>
                <a:latin typeface="Arial" charset="0"/>
              </a:rPr>
              <a:t>Extreme Diet Coke and </a:t>
            </a:r>
            <a:r>
              <a:rPr lang="en-US" sz="1600" i="1" dirty="0" err="1" smtClean="0">
                <a:solidFill>
                  <a:srgbClr val="000000"/>
                </a:solidFill>
                <a:latin typeface="Arial" charset="0"/>
              </a:rPr>
              <a:t>Mentos</a:t>
            </a:r>
            <a:r>
              <a:rPr lang="en-US" sz="1600" i="1" dirty="0" smtClean="0">
                <a:solidFill>
                  <a:srgbClr val="000000"/>
                </a:solidFill>
                <a:latin typeface="Arial" charset="0"/>
              </a:rPr>
              <a:t> Experiments</a:t>
            </a:r>
            <a:r>
              <a:rPr lang="en-US" sz="1600" i="0" baseline="0" dirty="0" smtClean="0">
                <a:solidFill>
                  <a:srgbClr val="000000"/>
                </a:solidFill>
                <a:latin typeface="Arial" charset="0"/>
              </a:rPr>
              <a:t> which featured elaborately choreographed fountains resulting from a chemical reaction when</a:t>
            </a:r>
            <a:endParaRPr lang="en-US" sz="1600" dirty="0" smtClean="0"/>
          </a:p>
          <a:p>
            <a:endParaRPr lang="en-US" sz="1600" dirty="0" smtClean="0"/>
          </a:p>
          <a:p>
            <a:endParaRPr lang="en-US" sz="1600" dirty="0" smtClean="0"/>
          </a:p>
          <a:p>
            <a:pPr eaLnBrk="1" hangingPunct="1">
              <a:lnSpc>
                <a:spcPct val="95000"/>
              </a:lnSpc>
              <a:spcBef>
                <a:spcPct val="0"/>
              </a:spcBef>
            </a:pPr>
            <a:endParaRPr lang="en-US" sz="2000" dirty="0" smtClean="0">
              <a:solidFill>
                <a:srgbClr val="000000"/>
              </a:solidFill>
              <a:latin typeface="Arial" charset="0"/>
            </a:endParaRPr>
          </a:p>
          <a:p>
            <a:pPr eaLnBrk="1" hangingPunct="1">
              <a:lnSpc>
                <a:spcPct val="95000"/>
              </a:lnSpc>
              <a:spcBef>
                <a:spcPct val="0"/>
              </a:spcBef>
            </a:pPr>
            <a:r>
              <a:rPr lang="en-US" sz="2000" dirty="0" smtClean="0">
                <a:solidFill>
                  <a:srgbClr val="000000"/>
                </a:solidFill>
                <a:latin typeface="Arial" charset="0"/>
              </a:rPr>
              <a:t>Video: </a:t>
            </a:r>
            <a:r>
              <a:rPr lang="en-US" sz="2000" i="1" dirty="0" smtClean="0">
                <a:solidFill>
                  <a:srgbClr val="000000"/>
                </a:solidFill>
                <a:latin typeface="Arial" charset="0"/>
              </a:rPr>
              <a:t>Extreme Diet Coke and </a:t>
            </a:r>
            <a:r>
              <a:rPr lang="en-US" sz="2000" i="1" dirty="0" err="1" smtClean="0">
                <a:solidFill>
                  <a:srgbClr val="000000"/>
                </a:solidFill>
                <a:latin typeface="Arial" charset="0"/>
              </a:rPr>
              <a:t>Mentos</a:t>
            </a:r>
            <a:r>
              <a:rPr lang="en-US" sz="2000" i="1" dirty="0" smtClean="0">
                <a:solidFill>
                  <a:srgbClr val="000000"/>
                </a:solidFill>
                <a:latin typeface="Arial" charset="0"/>
              </a:rPr>
              <a:t> Experiments </a:t>
            </a:r>
            <a:r>
              <a:rPr lang="en-US" sz="2000" i="0" baseline="0" dirty="0" smtClean="0">
                <a:solidFill>
                  <a:srgbClr val="000000"/>
                </a:solidFill>
                <a:latin typeface="Arial" charset="0"/>
              </a:rPr>
              <a:t>by </a:t>
            </a:r>
            <a:r>
              <a:rPr lang="en-US" sz="2000" i="0" baseline="0" dirty="0" err="1" smtClean="0">
                <a:solidFill>
                  <a:srgbClr val="000000"/>
                </a:solidFill>
                <a:latin typeface="Arial" charset="0"/>
              </a:rPr>
              <a:t>EepyBird</a:t>
            </a:r>
            <a:r>
              <a:rPr lang="en-US" sz="2000" i="0" baseline="0" dirty="0" smtClean="0">
                <a:solidFill>
                  <a:srgbClr val="000000"/>
                </a:solidFill>
                <a:latin typeface="Arial" charset="0"/>
              </a:rPr>
              <a:t>, http://revver.com/video/27335/extreme-diet-coke-mentos-experiments. Available under </a:t>
            </a:r>
            <a:r>
              <a:rPr lang="en-US" sz="2000" dirty="0" smtClean="0"/>
              <a:t>a Creative Commons Attribution-Noncommercial</a:t>
            </a:r>
            <a:r>
              <a:rPr lang="en-US" sz="2000" baseline="0" dirty="0" smtClean="0"/>
              <a:t>-No Derivative Works 2.5 Generic </a:t>
            </a:r>
            <a:r>
              <a:rPr lang="en-US" sz="2000" baseline="0" dirty="0" err="1" smtClean="0"/>
              <a:t>licence</a:t>
            </a:r>
            <a:r>
              <a:rPr lang="en-US" sz="2000" baseline="0" dirty="0" smtClean="0"/>
              <a:t>. Full terms available at http://creativecommons.org/licenses/by-nc-nd/2.5</a:t>
            </a:r>
            <a:endParaRPr lang="en-US" sz="2000" dirty="0" smtClean="0">
              <a:solidFill>
                <a:srgbClr val="000000"/>
              </a:solidFill>
              <a:latin typeface="Arial" charset="0"/>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3490" name="Rectangle 6"/>
          <p:cNvSpPr>
            <a:spLocks noGrp="1" noChangeArrowheads="1"/>
          </p:cNvSpPr>
          <p:nvPr>
            <p:ph type="sldNum" sz="quarter" idx="5"/>
          </p:nvPr>
        </p:nvSpPr>
        <p:spPr>
          <a:noFill/>
        </p:spPr>
        <p:txBody>
          <a:bodyPr/>
          <a:lstStyle/>
          <a:p>
            <a:fld id="{7758C318-FAC8-F149-8419-960124E681F5}" type="slidenum">
              <a:rPr lang="en-US"/>
              <a:pPr/>
              <a:t>36</a:t>
            </a:fld>
            <a:endParaRPr lang="en-US"/>
          </a:p>
        </p:txBody>
      </p:sp>
      <p:sp>
        <p:nvSpPr>
          <p:cNvPr id="63491" name="Rectangle 1"/>
          <p:cNvSpPr>
            <a:spLocks noGrp="1" noRot="1" noChangeAspect="1" noChangeArrowheads="1"/>
          </p:cNvSpPr>
          <p:nvPr>
            <p:ph type="sldImg"/>
          </p:nvPr>
        </p:nvSpPr>
        <p:spPr>
          <a:ln/>
        </p:spPr>
      </p:sp>
      <p:sp>
        <p:nvSpPr>
          <p:cNvPr id="63492" name="Rectangle 2"/>
          <p:cNvSpPr>
            <a:spLocks noGrp="1" noChangeArrowheads="1"/>
          </p:cNvSpPr>
          <p:nvPr>
            <p:ph type="body" idx="1"/>
          </p:nvPr>
        </p:nvSpPr>
        <p:spPr>
          <a:noFill/>
          <a:ln/>
        </p:spPr>
        <p:txBody>
          <a:bodyPr lIns="0" tIns="0" rIns="0" bIns="0"/>
          <a:lstStyle/>
          <a:p>
            <a:r>
              <a:rPr lang="en-US" sz="1600" b="1" dirty="0" smtClean="0">
                <a:solidFill>
                  <a:srgbClr val="000000"/>
                </a:solidFill>
                <a:latin typeface="Arial" charset="0"/>
              </a:rPr>
              <a:t>FILM – REVVER – EEPYBIRD</a:t>
            </a:r>
            <a:endParaRPr lang="en-US" sz="1600" b="1" dirty="0" smtClean="0"/>
          </a:p>
          <a:p>
            <a:r>
              <a:rPr lang="en-US" sz="1600" baseline="0" dirty="0" smtClean="0"/>
              <a:t>     </a:t>
            </a:r>
            <a:r>
              <a:rPr lang="en-US" sz="1600" dirty="0" smtClean="0"/>
              <a:t>- 500+</a:t>
            </a:r>
            <a:r>
              <a:rPr lang="en-US" sz="1600" baseline="0" dirty="0" smtClean="0"/>
              <a:t> </a:t>
            </a:r>
            <a:r>
              <a:rPr lang="en-US" sz="1600" baseline="0" dirty="0" err="1" smtClean="0"/>
              <a:t>Mentos</a:t>
            </a:r>
            <a:endParaRPr lang="en-US" sz="1600" dirty="0" smtClean="0"/>
          </a:p>
          <a:p>
            <a:endParaRPr lang="en-US" sz="1600" dirty="0" smtClean="0"/>
          </a:p>
          <a:p>
            <a:endParaRPr lang="en-US" sz="1600"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sz="1600" dirty="0" smtClean="0"/>
              <a:t>over</a:t>
            </a:r>
            <a:r>
              <a:rPr lang="en-US" sz="1600" baseline="0" dirty="0" smtClean="0"/>
              <a:t> 500 </a:t>
            </a:r>
            <a:r>
              <a:rPr lang="en-US" sz="1600" baseline="0" dirty="0" err="1" smtClean="0"/>
              <a:t>Mentos</a:t>
            </a:r>
            <a:r>
              <a:rPr lang="en-US" sz="1600" baseline="0" dirty="0" smtClean="0"/>
              <a:t> candies on strings were dropped into</a:t>
            </a:r>
            <a:endParaRPr lang="en-US" sz="1600" dirty="0" smtClean="0"/>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3490" name="Rectangle 6"/>
          <p:cNvSpPr>
            <a:spLocks noGrp="1" noChangeArrowheads="1"/>
          </p:cNvSpPr>
          <p:nvPr>
            <p:ph type="sldNum" sz="quarter" idx="5"/>
          </p:nvPr>
        </p:nvSpPr>
        <p:spPr>
          <a:noFill/>
        </p:spPr>
        <p:txBody>
          <a:bodyPr/>
          <a:lstStyle/>
          <a:p>
            <a:fld id="{7758C318-FAC8-F149-8419-960124E681F5}" type="slidenum">
              <a:rPr lang="en-US"/>
              <a:pPr/>
              <a:t>37</a:t>
            </a:fld>
            <a:endParaRPr lang="en-US"/>
          </a:p>
        </p:txBody>
      </p:sp>
      <p:sp>
        <p:nvSpPr>
          <p:cNvPr id="63491" name="Rectangle 1"/>
          <p:cNvSpPr>
            <a:spLocks noGrp="1" noRot="1" noChangeAspect="1" noChangeArrowheads="1"/>
          </p:cNvSpPr>
          <p:nvPr>
            <p:ph type="sldImg"/>
          </p:nvPr>
        </p:nvSpPr>
        <p:spPr>
          <a:ln/>
        </p:spPr>
      </p:sp>
      <p:sp>
        <p:nvSpPr>
          <p:cNvPr id="63492" name="Rectangle 2"/>
          <p:cNvSpPr>
            <a:spLocks noGrp="1" noChangeArrowheads="1"/>
          </p:cNvSpPr>
          <p:nvPr>
            <p:ph type="body" idx="1"/>
          </p:nvPr>
        </p:nvSpPr>
        <p:spPr>
          <a:noFill/>
          <a:ln/>
        </p:spPr>
        <p:txBody>
          <a:bodyPr lIns="0" tIns="0" rIns="0" bIns="0"/>
          <a:lstStyle/>
          <a:p>
            <a:r>
              <a:rPr lang="en-US" sz="1600" b="1" dirty="0" smtClean="0">
                <a:solidFill>
                  <a:srgbClr val="000000"/>
                </a:solidFill>
                <a:latin typeface="Arial" charset="0"/>
              </a:rPr>
              <a:t>FILM – REVVER – EEPYBIRD</a:t>
            </a:r>
            <a:endParaRPr lang="en-US" sz="1600" b="1" dirty="0" smtClean="0"/>
          </a:p>
          <a:p>
            <a:r>
              <a:rPr lang="en-US" sz="1600" baseline="0" dirty="0" smtClean="0"/>
              <a:t>     </a:t>
            </a:r>
            <a:r>
              <a:rPr lang="en-US" sz="1600" dirty="0" smtClean="0"/>
              <a:t>- 101 bottles</a:t>
            </a:r>
          </a:p>
          <a:p>
            <a:r>
              <a:rPr lang="en-US" sz="1600" baseline="0" dirty="0" smtClean="0"/>
              <a:t>     - video posted 31 May 2006</a:t>
            </a:r>
            <a:endParaRPr lang="en-US" sz="1600" dirty="0" smtClean="0"/>
          </a:p>
          <a:p>
            <a:endParaRPr lang="en-US" sz="1600" dirty="0" smtClean="0"/>
          </a:p>
          <a:p>
            <a:endParaRPr lang="en-US" sz="1600"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sz="1600" dirty="0" smtClean="0"/>
              <a:t>101 bottles of Diet Coke</a:t>
            </a:r>
            <a:r>
              <a:rPr lang="en-US" sz="1600" baseline="0" dirty="0" smtClean="0"/>
              <a:t> with holes drilled in their lids. On 31 May 2006 the movie was uploaded to </a:t>
            </a:r>
            <a:r>
              <a:rPr lang="en-US" sz="1600" baseline="0" dirty="0" err="1" smtClean="0"/>
              <a:t>www.eepybird.com</a:t>
            </a:r>
            <a:r>
              <a:rPr lang="en-US" sz="1600" baseline="0" dirty="0" smtClean="0"/>
              <a:t> and </a:t>
            </a:r>
            <a:r>
              <a:rPr lang="en-US" sz="1600" baseline="0" dirty="0" err="1" smtClean="0"/>
              <a:t>Revver</a:t>
            </a:r>
            <a:r>
              <a:rPr lang="en-US" sz="1600" baseline="0" dirty="0" smtClean="0"/>
              <a:t>. Within a few hours the views</a:t>
            </a:r>
            <a:endParaRPr lang="en-US" sz="1600" dirty="0" smtClean="0"/>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3490" name="Rectangle 6"/>
          <p:cNvSpPr>
            <a:spLocks noGrp="1" noChangeArrowheads="1"/>
          </p:cNvSpPr>
          <p:nvPr>
            <p:ph type="sldNum" sz="quarter" idx="5"/>
          </p:nvPr>
        </p:nvSpPr>
        <p:spPr>
          <a:noFill/>
        </p:spPr>
        <p:txBody>
          <a:bodyPr/>
          <a:lstStyle/>
          <a:p>
            <a:fld id="{7758C318-FAC8-F149-8419-960124E681F5}" type="slidenum">
              <a:rPr lang="en-US"/>
              <a:pPr/>
              <a:t>38</a:t>
            </a:fld>
            <a:endParaRPr lang="en-US"/>
          </a:p>
        </p:txBody>
      </p:sp>
      <p:sp>
        <p:nvSpPr>
          <p:cNvPr id="63491" name="Rectangle 1"/>
          <p:cNvSpPr>
            <a:spLocks noGrp="1" noRot="1" noChangeAspect="1" noChangeArrowheads="1"/>
          </p:cNvSpPr>
          <p:nvPr>
            <p:ph type="sldImg"/>
          </p:nvPr>
        </p:nvSpPr>
        <p:spPr>
          <a:ln/>
        </p:spPr>
      </p:sp>
      <p:sp>
        <p:nvSpPr>
          <p:cNvPr id="63492" name="Rectangle 2"/>
          <p:cNvSpPr>
            <a:spLocks noGrp="1" noChangeArrowheads="1"/>
          </p:cNvSpPr>
          <p:nvPr>
            <p:ph type="body" idx="1"/>
          </p:nvPr>
        </p:nvSpPr>
        <p:spPr>
          <a:noFill/>
          <a:ln/>
        </p:spPr>
        <p:txBody>
          <a:bodyPr lIns="0" tIns="0" rIns="0" bIns="0"/>
          <a:lstStyle/>
          <a:p>
            <a:r>
              <a:rPr lang="en-US" sz="1600" b="1" dirty="0" smtClean="0">
                <a:solidFill>
                  <a:srgbClr val="000000"/>
                </a:solidFill>
                <a:latin typeface="Arial" charset="0"/>
              </a:rPr>
              <a:t>FILM – REVVER – EEPYBIRD</a:t>
            </a:r>
            <a:endParaRPr lang="en-US" sz="1600" b="1" dirty="0" smtClean="0"/>
          </a:p>
          <a:p>
            <a:r>
              <a:rPr lang="en-US" sz="1600" baseline="0" dirty="0" smtClean="0"/>
              <a:t>     </a:t>
            </a:r>
            <a:r>
              <a:rPr lang="en-US" sz="1600" dirty="0" smtClean="0"/>
              <a:t>- 4000 views</a:t>
            </a:r>
          </a:p>
          <a:p>
            <a:endParaRPr lang="en-US" sz="1600" dirty="0" smtClean="0"/>
          </a:p>
          <a:p>
            <a:endParaRPr lang="en-US" sz="1600" dirty="0" smtClean="0"/>
          </a:p>
          <a:p>
            <a:r>
              <a:rPr lang="en-US" sz="1600" dirty="0" smtClean="0"/>
              <a:t>topped 4000 unique</a:t>
            </a:r>
            <a:r>
              <a:rPr lang="en-US" sz="1600" baseline="0" dirty="0" smtClean="0"/>
              <a:t> views</a:t>
            </a:r>
            <a:r>
              <a:rPr lang="en-US" sz="1600" dirty="0" smtClean="0"/>
              <a:t> and</a:t>
            </a:r>
            <a:r>
              <a:rPr lang="en-US" sz="1600" baseline="0" dirty="0" smtClean="0"/>
              <a:t> was increasing by about</a:t>
            </a:r>
            <a:endParaRPr lang="en-US" sz="1600" dirty="0" smtClean="0"/>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3490" name="Rectangle 6"/>
          <p:cNvSpPr>
            <a:spLocks noGrp="1" noChangeArrowheads="1"/>
          </p:cNvSpPr>
          <p:nvPr>
            <p:ph type="sldNum" sz="quarter" idx="5"/>
          </p:nvPr>
        </p:nvSpPr>
        <p:spPr>
          <a:noFill/>
        </p:spPr>
        <p:txBody>
          <a:bodyPr/>
          <a:lstStyle/>
          <a:p>
            <a:fld id="{7758C318-FAC8-F149-8419-960124E681F5}" type="slidenum">
              <a:rPr lang="en-US"/>
              <a:pPr/>
              <a:t>39</a:t>
            </a:fld>
            <a:endParaRPr lang="en-US"/>
          </a:p>
        </p:txBody>
      </p:sp>
      <p:sp>
        <p:nvSpPr>
          <p:cNvPr id="63491" name="Rectangle 1"/>
          <p:cNvSpPr>
            <a:spLocks noGrp="1" noRot="1" noChangeAspect="1" noChangeArrowheads="1"/>
          </p:cNvSpPr>
          <p:nvPr>
            <p:ph type="sldImg"/>
          </p:nvPr>
        </p:nvSpPr>
        <p:spPr>
          <a:ln/>
        </p:spPr>
      </p:sp>
      <p:sp>
        <p:nvSpPr>
          <p:cNvPr id="63492" name="Rectangle 2"/>
          <p:cNvSpPr>
            <a:spLocks noGrp="1" noChangeArrowheads="1"/>
          </p:cNvSpPr>
          <p:nvPr>
            <p:ph type="body" idx="1"/>
          </p:nvPr>
        </p:nvSpPr>
        <p:spPr>
          <a:noFill/>
          <a:ln/>
        </p:spPr>
        <p:txBody>
          <a:bodyPr lIns="0" tIns="0" rIns="0" bIns="0"/>
          <a:lstStyle/>
          <a:p>
            <a:r>
              <a:rPr lang="en-US" sz="1600" b="1" dirty="0" smtClean="0">
                <a:solidFill>
                  <a:srgbClr val="000000"/>
                </a:solidFill>
                <a:latin typeface="Arial" charset="0"/>
              </a:rPr>
              <a:t>FILM – REVVER – EEPYBIRD</a:t>
            </a:r>
            <a:endParaRPr lang="en-US" sz="1600" b="1" dirty="0" smtClean="0"/>
          </a:p>
          <a:p>
            <a:r>
              <a:rPr lang="en-US" sz="1600" baseline="0" dirty="0" smtClean="0"/>
              <a:t>     </a:t>
            </a:r>
            <a:r>
              <a:rPr lang="en-US" sz="1600" dirty="0" smtClean="0"/>
              <a:t>- increased by 1000 views per hour</a:t>
            </a:r>
          </a:p>
          <a:p>
            <a:endParaRPr lang="en-US" sz="1600" dirty="0" smtClean="0"/>
          </a:p>
          <a:p>
            <a:endParaRPr lang="en-US" sz="1600" dirty="0" smtClean="0"/>
          </a:p>
          <a:p>
            <a:r>
              <a:rPr lang="en-US" sz="1600" dirty="0" smtClean="0"/>
              <a:t>1000 views</a:t>
            </a:r>
            <a:r>
              <a:rPr lang="en-US" sz="1600" baseline="0" dirty="0" smtClean="0"/>
              <a:t> per hour.</a:t>
            </a:r>
            <a:endParaRPr lang="en-US" sz="1600" dirty="0"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3490" name="Rectangle 6"/>
          <p:cNvSpPr>
            <a:spLocks noGrp="1" noChangeArrowheads="1"/>
          </p:cNvSpPr>
          <p:nvPr>
            <p:ph type="sldNum" sz="quarter" idx="5"/>
          </p:nvPr>
        </p:nvSpPr>
        <p:spPr>
          <a:noFill/>
        </p:spPr>
        <p:txBody>
          <a:bodyPr/>
          <a:lstStyle/>
          <a:p>
            <a:fld id="{7758C318-FAC8-F149-8419-960124E681F5}" type="slidenum">
              <a:rPr lang="en-US"/>
              <a:pPr/>
              <a:t>4</a:t>
            </a:fld>
            <a:endParaRPr lang="en-US"/>
          </a:p>
        </p:txBody>
      </p:sp>
      <p:sp>
        <p:nvSpPr>
          <p:cNvPr id="63491" name="Rectangle 1"/>
          <p:cNvSpPr>
            <a:spLocks noGrp="1" noRot="1" noChangeAspect="1" noChangeArrowheads="1"/>
          </p:cNvSpPr>
          <p:nvPr>
            <p:ph type="sldImg"/>
          </p:nvPr>
        </p:nvSpPr>
        <p:spPr>
          <a:ln/>
        </p:spPr>
      </p:sp>
      <p:sp>
        <p:nvSpPr>
          <p:cNvPr id="63492" name="Rectangle 2"/>
          <p:cNvSpPr>
            <a:spLocks noGrp="1" noChangeArrowheads="1"/>
          </p:cNvSpPr>
          <p:nvPr>
            <p:ph type="body" idx="1"/>
          </p:nvPr>
        </p:nvSpPr>
        <p:spPr>
          <a:noFill/>
          <a:ln/>
        </p:spPr>
        <p:txBody>
          <a:bodyPr lIns="0" tIns="0" rIns="0" bIns="0"/>
          <a:lstStyle/>
          <a:p>
            <a:r>
              <a:rPr lang="en-US" sz="1600" b="1" dirty="0" smtClean="0"/>
              <a:t>FRONTISPIECE – LICENCE</a:t>
            </a:r>
          </a:p>
          <a:p>
            <a:pPr eaLnBrk="1" hangingPunct="1">
              <a:lnSpc>
                <a:spcPct val="95000"/>
              </a:lnSpc>
              <a:spcBef>
                <a:spcPct val="0"/>
              </a:spcBef>
            </a:pPr>
            <a:endParaRPr lang="en-US" sz="1600" b="0" dirty="0" smtClean="0">
              <a:solidFill>
                <a:srgbClr val="000000"/>
              </a:solidFill>
              <a:latin typeface="Arial" charset="0"/>
            </a:endParaRPr>
          </a:p>
          <a:p>
            <a:pPr eaLnBrk="1" hangingPunct="1">
              <a:lnSpc>
                <a:spcPct val="95000"/>
              </a:lnSpc>
              <a:spcBef>
                <a:spcPct val="0"/>
              </a:spcBef>
            </a:pPr>
            <a:endParaRPr lang="en-US" sz="1600" b="0" dirty="0" smtClean="0">
              <a:solidFill>
                <a:srgbClr val="000000"/>
              </a:solidFill>
              <a:latin typeface="Arial" charset="0"/>
            </a:endParaRPr>
          </a:p>
          <a:p>
            <a:pPr eaLnBrk="1" hangingPunct="1">
              <a:lnSpc>
                <a:spcPct val="95000"/>
              </a:lnSpc>
              <a:spcBef>
                <a:spcPct val="0"/>
              </a:spcBef>
            </a:pPr>
            <a:r>
              <a:rPr lang="en-US" sz="1600" b="0" dirty="0" smtClean="0">
                <a:solidFill>
                  <a:srgbClr val="000000"/>
                </a:solidFill>
                <a:latin typeface="Arial" charset="0"/>
              </a:rPr>
              <a:t>share this presentation; </a:t>
            </a:r>
            <a:r>
              <a:rPr lang="en-US" sz="1200" kern="1200" dirty="0" smtClean="0">
                <a:solidFill>
                  <a:schemeClr val="tx1"/>
                </a:solidFill>
                <a:latin typeface="Times New Roman" charset="0"/>
                <a:ea typeface="ＭＳ Ｐゴシック" charset="-128"/>
                <a:cs typeface="ＭＳ Ｐゴシック" charset="-128"/>
              </a:rPr>
              <a:t>you can copy, distribute and transmit the work; and you are free to</a:t>
            </a:r>
          </a:p>
          <a:p>
            <a:pPr eaLnBrk="1" hangingPunct="1">
              <a:lnSpc>
                <a:spcPct val="95000"/>
              </a:lnSpc>
              <a:spcBef>
                <a:spcPct val="0"/>
              </a:spcBef>
            </a:pPr>
            <a:endParaRPr lang="en-US" sz="1200" b="0" kern="1200" dirty="0" smtClean="0">
              <a:solidFill>
                <a:schemeClr val="tx1"/>
              </a:solidFill>
              <a:latin typeface="Times New Roman" charset="0"/>
              <a:ea typeface="ＭＳ Ｐゴシック" charset="-128"/>
              <a:cs typeface="ＭＳ Ｐゴシック" charset="-128"/>
            </a:endParaRPr>
          </a:p>
          <a:p>
            <a:pPr eaLnBrk="1" hangingPunct="1">
              <a:lnSpc>
                <a:spcPct val="95000"/>
              </a:lnSpc>
              <a:spcBef>
                <a:spcPct val="0"/>
              </a:spcBef>
            </a:pPr>
            <a:endParaRPr lang="en-US" sz="1200" b="0" kern="1200" dirty="0" smtClean="0">
              <a:solidFill>
                <a:schemeClr val="tx1"/>
              </a:solidFill>
              <a:latin typeface="Times New Roman" charset="0"/>
              <a:ea typeface="ＭＳ Ｐゴシック" charset="-128"/>
              <a:cs typeface="ＭＳ Ｐゴシック" charset="-128"/>
            </a:endParaRPr>
          </a:p>
          <a:p>
            <a:pPr eaLnBrk="1" hangingPunct="1">
              <a:lnSpc>
                <a:spcPct val="95000"/>
              </a:lnSpc>
              <a:spcBef>
                <a:spcPct val="0"/>
              </a:spcBef>
            </a:pPr>
            <a:endParaRPr lang="en-US" sz="1200" b="0" kern="1200" dirty="0" smtClean="0">
              <a:solidFill>
                <a:schemeClr val="tx1"/>
              </a:solidFill>
              <a:latin typeface="Times New Roman" charset="0"/>
              <a:ea typeface="ＭＳ Ｐゴシック" charset="-128"/>
              <a:cs typeface="ＭＳ Ｐゴシック" charset="-128"/>
            </a:endParaRPr>
          </a:p>
          <a:p>
            <a:pPr marL="0" marR="0" indent="0" algn="l" defTabSz="914400" rtl="0" eaLnBrk="1" fontAlgn="base" latinLnBrk="0" hangingPunct="1">
              <a:lnSpc>
                <a:spcPct val="95000"/>
              </a:lnSpc>
              <a:spcBef>
                <a:spcPct val="0"/>
              </a:spcBef>
              <a:spcAft>
                <a:spcPct val="0"/>
              </a:spcAft>
              <a:buClrTx/>
              <a:buSzTx/>
              <a:buFontTx/>
              <a:buNone/>
              <a:tabLst/>
              <a:defRPr/>
            </a:pPr>
            <a:r>
              <a:rPr lang="en-US" sz="1600" dirty="0" smtClean="0"/>
              <a:t>Icons:</a:t>
            </a:r>
            <a:r>
              <a:rPr lang="en-US" sz="1600" baseline="0" dirty="0" smtClean="0"/>
              <a:t> The </a:t>
            </a:r>
            <a:r>
              <a:rPr lang="en-US" sz="1600" i="1" baseline="0" dirty="0" smtClean="0"/>
              <a:t>Pink CC icon</a:t>
            </a:r>
            <a:r>
              <a:rPr lang="en-US" sz="1600" baseline="0" dirty="0" smtClean="0"/>
              <a:t> is a derivative work of the </a:t>
            </a:r>
            <a:r>
              <a:rPr lang="en-US" sz="1600" i="0" baseline="0" dirty="0" smtClean="0"/>
              <a:t>CC logo by Creative Commons Corporation. The </a:t>
            </a:r>
            <a:r>
              <a:rPr lang="en-US" sz="1600" i="1" baseline="0" dirty="0" smtClean="0"/>
              <a:t>Pink Share icon</a:t>
            </a:r>
            <a:r>
              <a:rPr lang="en-US" sz="1600" baseline="0" dirty="0" smtClean="0"/>
              <a:t> is a derivative works of the </a:t>
            </a:r>
            <a:r>
              <a:rPr lang="en-US" sz="1600" i="1" baseline="0" dirty="0" smtClean="0"/>
              <a:t>Share </a:t>
            </a:r>
            <a:r>
              <a:rPr lang="en-US" sz="1600" i="0" baseline="0" dirty="0" smtClean="0"/>
              <a:t>freedom icon by</a:t>
            </a:r>
            <a:r>
              <a:rPr lang="en-US" sz="1600" baseline="0" dirty="0" smtClean="0"/>
              <a:t> </a:t>
            </a:r>
            <a:r>
              <a:rPr lang="en-US" sz="1600" kern="1200" dirty="0" smtClean="0">
                <a:solidFill>
                  <a:schemeClr val="tx1"/>
                </a:solidFill>
                <a:latin typeface="Times New Roman" charset="0"/>
                <a:ea typeface="ＭＳ Ｐゴシック" charset="-128"/>
                <a:cs typeface="ＭＳ Ｐゴシック" charset="-128"/>
              </a:rPr>
              <a:t>Creative Commons Corporation. The original logo and freedom icon are available under a Creative Commons Attribution 3.0 </a:t>
            </a:r>
            <a:r>
              <a:rPr lang="en-US" sz="1600" kern="1200" dirty="0" err="1" smtClean="0">
                <a:solidFill>
                  <a:schemeClr val="tx1"/>
                </a:solidFill>
                <a:latin typeface="Times New Roman" charset="0"/>
                <a:ea typeface="ＭＳ Ｐゴシック" charset="-128"/>
                <a:cs typeface="ＭＳ Ｐゴシック" charset="-128"/>
              </a:rPr>
              <a:t>Unported</a:t>
            </a:r>
            <a:r>
              <a:rPr lang="en-US" sz="1600" kern="1200" dirty="0" smtClean="0">
                <a:solidFill>
                  <a:schemeClr val="tx1"/>
                </a:solidFill>
                <a:latin typeface="Times New Roman" charset="0"/>
                <a:ea typeface="ＭＳ Ｐゴシック" charset="-128"/>
                <a:cs typeface="ＭＳ Ｐゴシック" charset="-128"/>
              </a:rPr>
              <a:t> </a:t>
            </a:r>
            <a:r>
              <a:rPr lang="en-US" sz="1600" kern="1200" dirty="0" err="1" smtClean="0">
                <a:solidFill>
                  <a:schemeClr val="tx1"/>
                </a:solidFill>
                <a:latin typeface="Times New Roman" charset="0"/>
                <a:ea typeface="ＭＳ Ｐゴシック" charset="-128"/>
                <a:cs typeface="ＭＳ Ｐゴシック" charset="-128"/>
              </a:rPr>
              <a:t>licence</a:t>
            </a:r>
            <a:r>
              <a:rPr lang="en-US" sz="1600" kern="1200" dirty="0" smtClean="0">
                <a:solidFill>
                  <a:schemeClr val="tx1"/>
                </a:solidFill>
                <a:latin typeface="Times New Roman" charset="0"/>
                <a:ea typeface="ＭＳ Ｐゴシック" charset="-128"/>
                <a:cs typeface="ＭＳ Ｐゴシック" charset="-128"/>
              </a:rPr>
              <a:t>. Full terms are available at http:// creativecommons.org/licenses/by/3.0. The original logo</a:t>
            </a:r>
            <a:r>
              <a:rPr lang="en-US" sz="1600" kern="1200" baseline="0" dirty="0" smtClean="0">
                <a:solidFill>
                  <a:schemeClr val="tx1"/>
                </a:solidFill>
                <a:latin typeface="Times New Roman" charset="0"/>
                <a:ea typeface="ＭＳ Ｐゴシック" charset="-128"/>
                <a:cs typeface="ＭＳ Ｐゴシック" charset="-128"/>
              </a:rPr>
              <a:t> and the freedom icon </a:t>
            </a:r>
            <a:r>
              <a:rPr lang="en-US" sz="1600" kern="1200" dirty="0" smtClean="0">
                <a:solidFill>
                  <a:schemeClr val="tx1"/>
                </a:solidFill>
                <a:latin typeface="Times New Roman" charset="0"/>
                <a:ea typeface="ＭＳ Ｐゴシック" charset="-128"/>
                <a:cs typeface="ＭＳ Ｐゴシック" charset="-128"/>
              </a:rPr>
              <a:t>are available for reuse in accordance</a:t>
            </a:r>
            <a:r>
              <a:rPr lang="en-US" sz="1600" kern="1200" baseline="0" dirty="0" smtClean="0">
                <a:solidFill>
                  <a:schemeClr val="tx1"/>
                </a:solidFill>
                <a:latin typeface="Times New Roman" charset="0"/>
                <a:ea typeface="ＭＳ Ｐゴシック" charset="-128"/>
                <a:cs typeface="ＭＳ Ｐゴシック" charset="-128"/>
              </a:rPr>
              <a:t> with the Creative Commons trademark policy available at </a:t>
            </a:r>
            <a:r>
              <a:rPr lang="en-US" sz="1600" kern="1200" dirty="0" smtClean="0">
                <a:solidFill>
                  <a:schemeClr val="tx1"/>
                </a:solidFill>
                <a:latin typeface="Times New Roman" charset="0"/>
                <a:ea typeface="ＭＳ Ｐゴシック" charset="-128"/>
                <a:cs typeface="ＭＳ Ｐゴシック" charset="-128"/>
              </a:rPr>
              <a:t>http:// </a:t>
            </a:r>
            <a:r>
              <a:rPr lang="en-US" sz="1600" kern="1200" dirty="0" err="1" smtClean="0">
                <a:solidFill>
                  <a:schemeClr val="tx1"/>
                </a:solidFill>
                <a:latin typeface="Times New Roman" charset="0"/>
                <a:ea typeface="ＭＳ Ｐゴシック" charset="-128"/>
                <a:cs typeface="ＭＳ Ｐゴシック" charset="-128"/>
              </a:rPr>
              <a:t>creativecommons.org/presskit</a:t>
            </a:r>
            <a:r>
              <a:rPr lang="en-US" sz="1600" kern="1200" dirty="0" smtClean="0">
                <a:solidFill>
                  <a:schemeClr val="tx1"/>
                </a:solidFill>
                <a:latin typeface="Times New Roman" charset="0"/>
                <a:ea typeface="ＭＳ Ｐゴシック" charset="-128"/>
                <a:cs typeface="ＭＳ Ｐゴシック" charset="-128"/>
              </a:rPr>
              <a:t>. </a:t>
            </a:r>
            <a:r>
              <a:rPr lang="en-US" sz="1600" baseline="0" dirty="0" smtClean="0"/>
              <a:t>The </a:t>
            </a:r>
            <a:r>
              <a:rPr lang="en-US" sz="1600" i="1" baseline="0" dirty="0" smtClean="0"/>
              <a:t>Pink CC icon</a:t>
            </a:r>
            <a:r>
              <a:rPr lang="en-US" sz="1600" baseline="0" dirty="0" smtClean="0"/>
              <a:t> are </a:t>
            </a:r>
            <a:r>
              <a:rPr lang="en-US" sz="1600" i="0" baseline="0" dirty="0" smtClean="0"/>
              <a:t>the </a:t>
            </a:r>
            <a:r>
              <a:rPr lang="en-US" sz="1600" i="1" baseline="0" dirty="0" smtClean="0"/>
              <a:t>Pink Share icon</a:t>
            </a:r>
            <a:r>
              <a:rPr lang="en-US" sz="1600" baseline="0" dirty="0" smtClean="0"/>
              <a:t> </a:t>
            </a:r>
            <a:r>
              <a:rPr lang="en-US" sz="1600" i="0" kern="1200" baseline="0" dirty="0" smtClean="0">
                <a:solidFill>
                  <a:schemeClr val="tx1"/>
                </a:solidFill>
                <a:latin typeface="Times New Roman" charset="0"/>
                <a:ea typeface="ＭＳ Ｐゴシック" charset="-128"/>
                <a:cs typeface="ＭＳ Ｐゴシック" charset="-128"/>
              </a:rPr>
              <a:t>by Elliott Bledsoe are available under a Creative Commons Attribution 2.5 Australia </a:t>
            </a:r>
            <a:r>
              <a:rPr lang="en-US" sz="1600" i="0" kern="1200" baseline="0" dirty="0" err="1" smtClean="0">
                <a:solidFill>
                  <a:schemeClr val="tx1"/>
                </a:solidFill>
                <a:latin typeface="Times New Roman" charset="0"/>
                <a:ea typeface="ＭＳ Ｐゴシック" charset="-128"/>
                <a:cs typeface="ＭＳ Ｐゴシック" charset="-128"/>
              </a:rPr>
              <a:t>licence</a:t>
            </a:r>
            <a:r>
              <a:rPr lang="en-US" sz="1600" i="0" kern="1200" baseline="0" dirty="0" smtClean="0">
                <a:solidFill>
                  <a:schemeClr val="tx1"/>
                </a:solidFill>
                <a:latin typeface="Times New Roman" charset="0"/>
                <a:ea typeface="ＭＳ Ｐゴシック" charset="-128"/>
                <a:cs typeface="ＭＳ Ｐゴシック" charset="-128"/>
              </a:rPr>
              <a:t>. </a:t>
            </a:r>
            <a:r>
              <a:rPr lang="en-US" sz="1600" kern="1200" dirty="0" smtClean="0">
                <a:solidFill>
                  <a:schemeClr val="tx1"/>
                </a:solidFill>
                <a:latin typeface="Times New Roman" charset="0"/>
                <a:ea typeface="ＭＳ Ｐゴシック" charset="-128"/>
                <a:cs typeface="ＭＳ Ｐゴシック" charset="-128"/>
              </a:rPr>
              <a:t>Full terms are available at http:// creativecommons.org/licenses/by/2.5/au</a:t>
            </a:r>
            <a:endParaRPr lang="en-US" sz="1600" dirty="0" smtClean="0">
              <a:solidFill>
                <a:srgbClr val="000000"/>
              </a:solidFill>
              <a:latin typeface="Arial" charset="0"/>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3490" name="Rectangle 6"/>
          <p:cNvSpPr>
            <a:spLocks noGrp="1" noChangeArrowheads="1"/>
          </p:cNvSpPr>
          <p:nvPr>
            <p:ph type="sldNum" sz="quarter" idx="5"/>
          </p:nvPr>
        </p:nvSpPr>
        <p:spPr>
          <a:noFill/>
        </p:spPr>
        <p:txBody>
          <a:bodyPr/>
          <a:lstStyle/>
          <a:p>
            <a:fld id="{7758C318-FAC8-F149-8419-960124E681F5}" type="slidenum">
              <a:rPr lang="en-US"/>
              <a:pPr/>
              <a:t>40</a:t>
            </a:fld>
            <a:endParaRPr lang="en-US"/>
          </a:p>
        </p:txBody>
      </p:sp>
      <p:sp>
        <p:nvSpPr>
          <p:cNvPr id="63491" name="Rectangle 1"/>
          <p:cNvSpPr>
            <a:spLocks noGrp="1" noRot="1" noChangeAspect="1" noChangeArrowheads="1"/>
          </p:cNvSpPr>
          <p:nvPr>
            <p:ph type="sldImg"/>
          </p:nvPr>
        </p:nvSpPr>
        <p:spPr>
          <a:ln/>
        </p:spPr>
      </p:sp>
      <p:sp>
        <p:nvSpPr>
          <p:cNvPr id="63492" name="Rectangle 2"/>
          <p:cNvSpPr>
            <a:spLocks noGrp="1" noChangeArrowheads="1"/>
          </p:cNvSpPr>
          <p:nvPr>
            <p:ph type="body" idx="1"/>
          </p:nvPr>
        </p:nvSpPr>
        <p:spPr>
          <a:noFill/>
          <a:ln/>
        </p:spPr>
        <p:txBody>
          <a:bodyPr lIns="0" tIns="0" rIns="0" bIns="0"/>
          <a:lstStyle/>
          <a:p>
            <a:r>
              <a:rPr lang="en-US" sz="1600" b="1" dirty="0" smtClean="0">
                <a:solidFill>
                  <a:srgbClr val="000000"/>
                </a:solidFill>
                <a:latin typeface="Arial" charset="0"/>
              </a:rPr>
              <a:t>FILM – REVVER – EEPYBIRD</a:t>
            </a:r>
            <a:endParaRPr lang="en-US" sz="1600" b="1" dirty="0" smtClean="0"/>
          </a:p>
          <a:p>
            <a:r>
              <a:rPr lang="en-US" sz="1600" baseline="0" dirty="0" smtClean="0"/>
              <a:t>     </a:t>
            </a:r>
            <a:r>
              <a:rPr lang="en-US" sz="1600" dirty="0" smtClean="0"/>
              <a:t>- 5</a:t>
            </a:r>
            <a:r>
              <a:rPr lang="en-US" sz="1600" baseline="0" dirty="0" smtClean="0"/>
              <a:t> million views within 2 months</a:t>
            </a:r>
            <a:endParaRPr lang="en-US" sz="1600" dirty="0" smtClean="0"/>
          </a:p>
          <a:p>
            <a:endParaRPr lang="en-US" sz="1600" dirty="0" smtClean="0"/>
          </a:p>
          <a:p>
            <a:endParaRPr lang="en-US" sz="1600" dirty="0" smtClean="0"/>
          </a:p>
          <a:p>
            <a:r>
              <a:rPr lang="en-US" sz="1600" dirty="0" smtClean="0"/>
              <a:t>Within 2 months the video</a:t>
            </a:r>
            <a:r>
              <a:rPr lang="en-US" sz="1600" baseline="0" dirty="0" smtClean="0"/>
              <a:t> had been viewed more than 5 millions times.</a:t>
            </a:r>
            <a:endParaRPr lang="en-US" sz="1600" dirty="0" smtClean="0"/>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3490" name="Rectangle 6"/>
          <p:cNvSpPr>
            <a:spLocks noGrp="1" noChangeArrowheads="1"/>
          </p:cNvSpPr>
          <p:nvPr>
            <p:ph type="sldNum" sz="quarter" idx="5"/>
          </p:nvPr>
        </p:nvSpPr>
        <p:spPr>
          <a:noFill/>
        </p:spPr>
        <p:txBody>
          <a:bodyPr/>
          <a:lstStyle/>
          <a:p>
            <a:fld id="{7758C318-FAC8-F149-8419-960124E681F5}" type="slidenum">
              <a:rPr lang="en-US"/>
              <a:pPr/>
              <a:t>41</a:t>
            </a:fld>
            <a:endParaRPr lang="en-US"/>
          </a:p>
        </p:txBody>
      </p:sp>
      <p:sp>
        <p:nvSpPr>
          <p:cNvPr id="63491" name="Rectangle 1"/>
          <p:cNvSpPr>
            <a:spLocks noGrp="1" noRot="1" noChangeAspect="1" noChangeArrowheads="1"/>
          </p:cNvSpPr>
          <p:nvPr>
            <p:ph type="sldImg"/>
          </p:nvPr>
        </p:nvSpPr>
        <p:spPr>
          <a:ln/>
        </p:spPr>
      </p:sp>
      <p:sp>
        <p:nvSpPr>
          <p:cNvPr id="63492" name="Rectangle 2"/>
          <p:cNvSpPr>
            <a:spLocks noGrp="1" noChangeArrowheads="1"/>
          </p:cNvSpPr>
          <p:nvPr>
            <p:ph type="body" idx="1"/>
          </p:nvPr>
        </p:nvSpPr>
        <p:spPr>
          <a:noFill/>
          <a:ln/>
        </p:spPr>
        <p:txBody>
          <a:bodyPr lIns="0" tIns="0" rIns="0" bIns="0"/>
          <a:lstStyle/>
          <a:p>
            <a:r>
              <a:rPr lang="en-US" sz="1600" b="1" dirty="0" smtClean="0">
                <a:solidFill>
                  <a:srgbClr val="000000"/>
                </a:solidFill>
                <a:latin typeface="Arial" charset="0"/>
              </a:rPr>
              <a:t>FILM – REVVER – EEPYBIRD</a:t>
            </a:r>
            <a:endParaRPr lang="en-US" sz="1600" b="1" dirty="0" smtClean="0"/>
          </a:p>
          <a:p>
            <a:r>
              <a:rPr lang="en-US" sz="1600" baseline="0" dirty="0" smtClean="0"/>
              <a:t>     </a:t>
            </a:r>
            <a:r>
              <a:rPr lang="en-US" sz="1600" dirty="0" smtClean="0"/>
              <a:t>- more than 11.5</a:t>
            </a:r>
            <a:r>
              <a:rPr lang="en-US" sz="1600" baseline="0" dirty="0" smtClean="0"/>
              <a:t> million this morning</a:t>
            </a:r>
            <a:endParaRPr lang="en-US" sz="1600" dirty="0" smtClean="0"/>
          </a:p>
          <a:p>
            <a:endParaRPr lang="en-US" sz="1600" dirty="0" smtClean="0"/>
          </a:p>
          <a:p>
            <a:endParaRPr lang="en-US" sz="1600" dirty="0" smtClean="0"/>
          </a:p>
          <a:p>
            <a:r>
              <a:rPr lang="en-US" sz="1600" dirty="0" smtClean="0"/>
              <a:t>This morning</a:t>
            </a:r>
            <a:r>
              <a:rPr lang="en-US" sz="1600" baseline="0" dirty="0" smtClean="0"/>
              <a:t> the film’s view tally was more than 11 and a half million.</a:t>
            </a:r>
          </a:p>
          <a:p>
            <a:endParaRPr lang="en-US" sz="1600" baseline="0" dirty="0" smtClean="0"/>
          </a:p>
          <a:p>
            <a:endParaRPr lang="en-US" sz="1600" baseline="0" dirty="0" smtClean="0"/>
          </a:p>
          <a:p>
            <a:r>
              <a:rPr lang="en-US" sz="1600" baseline="0" dirty="0" smtClean="0"/>
              <a:t>The next case study I want to tell you about concerns</a:t>
            </a:r>
            <a:endParaRPr lang="en-US" sz="1600" dirty="0" smtClean="0"/>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2530" name="Rectangle 6"/>
          <p:cNvSpPr>
            <a:spLocks noGrp="1" noChangeArrowheads="1"/>
          </p:cNvSpPr>
          <p:nvPr>
            <p:ph type="sldNum" sz="quarter" idx="5"/>
          </p:nvPr>
        </p:nvSpPr>
        <p:spPr>
          <a:noFill/>
        </p:spPr>
        <p:txBody>
          <a:bodyPr/>
          <a:lstStyle/>
          <a:p>
            <a:fld id="{49CEB63E-23C0-4A46-BC68-1FE02287E752}" type="slidenum">
              <a:rPr lang="en-US"/>
              <a:pPr/>
              <a:t>42</a:t>
            </a:fld>
            <a:endParaRPr lang="en-US"/>
          </a:p>
        </p:txBody>
      </p:sp>
      <p:sp>
        <p:nvSpPr>
          <p:cNvPr id="22531" name="Rectangle 1"/>
          <p:cNvSpPr>
            <a:spLocks noGrp="1" noRot="1" noChangeAspect="1" noChangeArrowheads="1"/>
          </p:cNvSpPr>
          <p:nvPr>
            <p:ph type="sldImg"/>
          </p:nvPr>
        </p:nvSpPr>
        <p:spPr>
          <a:ln/>
        </p:spPr>
      </p:sp>
      <p:sp>
        <p:nvSpPr>
          <p:cNvPr id="22532" name="Rectangle 2"/>
          <p:cNvSpPr>
            <a:spLocks noGrp="1" noChangeArrowheads="1"/>
          </p:cNvSpPr>
          <p:nvPr>
            <p:ph type="body" idx="1"/>
          </p:nvPr>
        </p:nvSpPr>
        <p:spPr>
          <a:noFill/>
          <a:ln/>
        </p:spPr>
        <p:txBody>
          <a:bodyPr lIns="0" tIns="0" rIns="0" bIns="0"/>
          <a:lstStyle/>
          <a:p>
            <a:r>
              <a:rPr lang="en-US" sz="1200" b="1" dirty="0" smtClean="0">
                <a:solidFill>
                  <a:srgbClr val="000000"/>
                </a:solidFill>
                <a:latin typeface="Arial" charset="0"/>
              </a:rPr>
              <a:t>FILM – ROBERT</a:t>
            </a:r>
            <a:r>
              <a:rPr lang="en-US" sz="1200" b="1" baseline="0" dirty="0" smtClean="0">
                <a:solidFill>
                  <a:srgbClr val="000000"/>
                </a:solidFill>
                <a:latin typeface="Arial" charset="0"/>
              </a:rPr>
              <a:t> GREENWALD</a:t>
            </a:r>
            <a:endParaRPr lang="en-US" sz="1200" b="1" dirty="0" smtClean="0"/>
          </a:p>
          <a:p>
            <a:r>
              <a:rPr lang="en-US" sz="1200" baseline="0" dirty="0" smtClean="0"/>
              <a:t>     </a:t>
            </a:r>
            <a:r>
              <a:rPr lang="en-US" sz="1200" dirty="0" smtClean="0"/>
              <a:t>- director, producer, documentarian Robert Greenwald</a:t>
            </a:r>
          </a:p>
          <a:p>
            <a:r>
              <a:rPr lang="en-US" sz="1200" baseline="0" dirty="0" smtClean="0">
                <a:solidFill>
                  <a:schemeClr val="tx1"/>
                </a:solidFill>
                <a:latin typeface="Times New Roman" charset="0"/>
              </a:rPr>
              <a:t>     - </a:t>
            </a:r>
            <a:r>
              <a:rPr lang="en-US" sz="1200" baseline="0" dirty="0" smtClean="0">
                <a:solidFill>
                  <a:srgbClr val="000000"/>
                </a:solidFill>
                <a:latin typeface="Arial" charset="0"/>
              </a:rPr>
              <a:t>directed </a:t>
            </a:r>
            <a:r>
              <a:rPr lang="en-US" sz="1200" i="1" baseline="0" dirty="0" smtClean="0">
                <a:solidFill>
                  <a:srgbClr val="000000"/>
                </a:solidFill>
                <a:latin typeface="Arial" charset="0"/>
              </a:rPr>
              <a:t>Steal This Movie</a:t>
            </a:r>
            <a:r>
              <a:rPr lang="en-US" sz="1200" i="0" baseline="0" dirty="0" smtClean="0">
                <a:solidFill>
                  <a:srgbClr val="000000"/>
                </a:solidFill>
                <a:latin typeface="Arial" charset="0"/>
              </a:rPr>
              <a:t>, </a:t>
            </a:r>
            <a:r>
              <a:rPr lang="en-US" sz="1200" i="1" baseline="0" dirty="0" smtClean="0">
                <a:solidFill>
                  <a:srgbClr val="000000"/>
                </a:solidFill>
                <a:latin typeface="Arial" charset="0"/>
              </a:rPr>
              <a:t>Uncovered: The War on Iraq</a:t>
            </a:r>
            <a:r>
              <a:rPr lang="en-US" sz="1200" i="0" baseline="0" dirty="0" smtClean="0">
                <a:solidFill>
                  <a:srgbClr val="000000"/>
                </a:solidFill>
                <a:latin typeface="Arial" charset="0"/>
              </a:rPr>
              <a:t>, </a:t>
            </a:r>
            <a:r>
              <a:rPr lang="en-US" sz="1200" i="1" baseline="0" dirty="0" smtClean="0">
                <a:solidFill>
                  <a:srgbClr val="000000"/>
                </a:solidFill>
                <a:latin typeface="Arial" charset="0"/>
              </a:rPr>
              <a:t>Wal-Mart: The High Cost of Low Prices</a:t>
            </a:r>
            <a:r>
              <a:rPr lang="en-US" sz="1200" i="0" baseline="0" dirty="0" smtClean="0">
                <a:solidFill>
                  <a:srgbClr val="000000"/>
                </a:solidFill>
                <a:latin typeface="Arial" charset="0"/>
              </a:rPr>
              <a:t> and most recently </a:t>
            </a:r>
            <a:r>
              <a:rPr lang="en-US" sz="1200" i="1" baseline="0" dirty="0" smtClean="0">
                <a:solidFill>
                  <a:srgbClr val="000000"/>
                </a:solidFill>
                <a:latin typeface="Arial" charset="0"/>
              </a:rPr>
              <a:t>Iraq for Sale: The War Profiteers</a:t>
            </a:r>
            <a:endParaRPr lang="en-US" sz="1200" baseline="0" dirty="0" smtClean="0">
              <a:solidFill>
                <a:schemeClr val="tx1"/>
              </a:solidFill>
              <a:latin typeface="Times New Roman" charset="0"/>
            </a:endParaRPr>
          </a:p>
          <a:p>
            <a:endParaRPr lang="en-US" sz="1600" dirty="0" smtClean="0">
              <a:solidFill>
                <a:srgbClr val="000000"/>
              </a:solidFill>
              <a:latin typeface="Arial" charset="0"/>
            </a:endParaRPr>
          </a:p>
          <a:p>
            <a:pPr eaLnBrk="1" hangingPunct="1">
              <a:lnSpc>
                <a:spcPct val="95000"/>
              </a:lnSpc>
              <a:spcBef>
                <a:spcPct val="0"/>
              </a:spcBef>
            </a:pPr>
            <a:endParaRPr lang="en-US" sz="1600" dirty="0" smtClean="0">
              <a:solidFill>
                <a:srgbClr val="000000"/>
              </a:solidFill>
              <a:latin typeface="Arial" charset="0"/>
            </a:endParaRPr>
          </a:p>
          <a:p>
            <a:pPr eaLnBrk="1" hangingPunct="1">
              <a:lnSpc>
                <a:spcPct val="95000"/>
              </a:lnSpc>
              <a:spcBef>
                <a:spcPct val="0"/>
              </a:spcBef>
            </a:pPr>
            <a:r>
              <a:rPr lang="en-US" sz="1600" dirty="0" smtClean="0">
                <a:solidFill>
                  <a:srgbClr val="000000"/>
                </a:solidFill>
                <a:latin typeface="Arial" charset="0"/>
              </a:rPr>
              <a:t>this guy.</a:t>
            </a:r>
            <a:r>
              <a:rPr lang="en-US" sz="1600" baseline="0" dirty="0" smtClean="0">
                <a:solidFill>
                  <a:srgbClr val="000000"/>
                </a:solidFill>
                <a:latin typeface="Arial" charset="0"/>
              </a:rPr>
              <a:t> He’s director, producer and documentarian Robert Greenwald, owner of Brave New Films. You may know some of his work; he directed </a:t>
            </a:r>
            <a:r>
              <a:rPr lang="en-US" sz="1600" i="1" baseline="0" dirty="0" smtClean="0">
                <a:solidFill>
                  <a:srgbClr val="000000"/>
                </a:solidFill>
                <a:latin typeface="Arial" charset="0"/>
              </a:rPr>
              <a:t>Steal This Movie</a:t>
            </a:r>
            <a:r>
              <a:rPr lang="en-US" sz="1600" i="0" baseline="0" dirty="0" smtClean="0">
                <a:solidFill>
                  <a:srgbClr val="000000"/>
                </a:solidFill>
                <a:latin typeface="Arial" charset="0"/>
              </a:rPr>
              <a:t>, </a:t>
            </a:r>
            <a:r>
              <a:rPr lang="en-US" sz="1600" i="1" baseline="0" dirty="0" smtClean="0">
                <a:solidFill>
                  <a:srgbClr val="000000"/>
                </a:solidFill>
                <a:latin typeface="Arial" charset="0"/>
              </a:rPr>
              <a:t>Uncovered: The War on Iraq</a:t>
            </a:r>
            <a:r>
              <a:rPr lang="en-US" sz="1600" i="0" baseline="0" dirty="0" smtClean="0">
                <a:solidFill>
                  <a:srgbClr val="000000"/>
                </a:solidFill>
                <a:latin typeface="Arial" charset="0"/>
              </a:rPr>
              <a:t>, </a:t>
            </a:r>
            <a:r>
              <a:rPr lang="en-US" sz="1600" i="1" baseline="0" dirty="0" smtClean="0">
                <a:solidFill>
                  <a:srgbClr val="000000"/>
                </a:solidFill>
                <a:latin typeface="Arial" charset="0"/>
              </a:rPr>
              <a:t>Wal-Mart: The High Cost of Low Prices</a:t>
            </a:r>
            <a:r>
              <a:rPr lang="en-US" sz="1600" i="0" baseline="0" dirty="0" smtClean="0">
                <a:solidFill>
                  <a:srgbClr val="000000"/>
                </a:solidFill>
                <a:latin typeface="Arial" charset="0"/>
              </a:rPr>
              <a:t> and most recently </a:t>
            </a:r>
            <a:r>
              <a:rPr lang="en-US" sz="1600" i="1" baseline="0" dirty="0" smtClean="0">
                <a:solidFill>
                  <a:srgbClr val="000000"/>
                </a:solidFill>
                <a:latin typeface="Arial" charset="0"/>
              </a:rPr>
              <a:t>Iraq for Sale: The War Profiteers</a:t>
            </a:r>
            <a:r>
              <a:rPr lang="en-US" sz="1600" i="0" baseline="0" dirty="0" smtClean="0">
                <a:solidFill>
                  <a:srgbClr val="000000"/>
                </a:solidFill>
                <a:latin typeface="Arial" charset="0"/>
              </a:rPr>
              <a:t>. But I want to talk about one of his other films.</a:t>
            </a:r>
            <a:endParaRPr lang="en-US" sz="1600" dirty="0" smtClean="0">
              <a:solidFill>
                <a:srgbClr val="000000"/>
              </a:solidFill>
              <a:latin typeface="Arial" charset="0"/>
            </a:endParaRPr>
          </a:p>
          <a:p>
            <a:pPr eaLnBrk="1" hangingPunct="1">
              <a:lnSpc>
                <a:spcPct val="95000"/>
              </a:lnSpc>
              <a:spcBef>
                <a:spcPct val="0"/>
              </a:spcBef>
            </a:pPr>
            <a:endParaRPr lang="en-US" sz="1600" dirty="0" smtClean="0">
              <a:solidFill>
                <a:srgbClr val="000000"/>
              </a:solidFill>
              <a:latin typeface="Arial" charset="0"/>
            </a:endParaRPr>
          </a:p>
          <a:p>
            <a:pPr eaLnBrk="1" hangingPunct="1">
              <a:lnSpc>
                <a:spcPct val="95000"/>
              </a:lnSpc>
              <a:spcBef>
                <a:spcPct val="0"/>
              </a:spcBef>
            </a:pPr>
            <a:endParaRPr lang="en-US" sz="1600" dirty="0" smtClean="0">
              <a:solidFill>
                <a:srgbClr val="000000"/>
              </a:solidFill>
              <a:latin typeface="Arial" charset="0"/>
            </a:endParaRPr>
          </a:p>
          <a:p>
            <a:pPr eaLnBrk="1" hangingPunct="1">
              <a:lnSpc>
                <a:spcPct val="95000"/>
              </a:lnSpc>
              <a:spcBef>
                <a:spcPct val="0"/>
              </a:spcBef>
            </a:pPr>
            <a:endParaRPr lang="en-US" sz="1600" dirty="0" smtClean="0">
              <a:solidFill>
                <a:srgbClr val="000000"/>
              </a:solidFill>
              <a:latin typeface="Arial" charset="0"/>
            </a:endParaRPr>
          </a:p>
          <a:p>
            <a:pPr eaLnBrk="1" hangingPunct="1">
              <a:lnSpc>
                <a:spcPct val="95000"/>
              </a:lnSpc>
              <a:spcBef>
                <a:spcPct val="0"/>
              </a:spcBef>
            </a:pPr>
            <a:r>
              <a:rPr lang="en-US" sz="1600" dirty="0" smtClean="0">
                <a:solidFill>
                  <a:srgbClr val="000000"/>
                </a:solidFill>
                <a:latin typeface="Arial" charset="0"/>
              </a:rPr>
              <a:t>Photo: </a:t>
            </a:r>
            <a:r>
              <a:rPr lang="en-US" sz="1200" b="0" i="1" kern="1200" dirty="0" smtClean="0">
                <a:solidFill>
                  <a:schemeClr val="tx1"/>
                </a:solidFill>
                <a:latin typeface="Times New Roman" charset="0"/>
                <a:ea typeface="ＭＳ Ｐゴシック" charset="-128"/>
                <a:cs typeface="ＭＳ Ｐゴシック" charset="-128"/>
              </a:rPr>
              <a:t>RPPH0113.04 </a:t>
            </a:r>
            <a:r>
              <a:rPr lang="en-US" sz="1200" dirty="0" smtClean="0"/>
              <a:t>by Brave New</a:t>
            </a:r>
            <a:r>
              <a:rPr lang="en-US" sz="1200" baseline="0" dirty="0" smtClean="0"/>
              <a:t> Films</a:t>
            </a:r>
            <a:r>
              <a:rPr lang="en-US" sz="1200" dirty="0" smtClean="0"/>
              <a:t>, http://www.flickr.com/photos/walmartmovie/25346998. Available under a Creative Commons Attribution</a:t>
            </a:r>
            <a:r>
              <a:rPr lang="en-US" sz="1200" baseline="0" dirty="0" smtClean="0"/>
              <a:t> </a:t>
            </a:r>
            <a:r>
              <a:rPr lang="en-US" sz="1200" dirty="0" smtClean="0"/>
              <a:t>2.0 Generic </a:t>
            </a:r>
            <a:r>
              <a:rPr lang="en-US" sz="1200" dirty="0" err="1" smtClean="0"/>
              <a:t>licence</a:t>
            </a:r>
            <a:r>
              <a:rPr lang="en-US" sz="1200" dirty="0" smtClean="0"/>
              <a:t>. Full terms available at http://creativecommons.org/licenses/by/2.0</a:t>
            </a:r>
            <a:r>
              <a:rPr lang="en-US" sz="1200" b="1" kern="1200" dirty="0" smtClean="0">
                <a:solidFill>
                  <a:schemeClr val="tx1"/>
                </a:solidFill>
                <a:latin typeface="Times New Roman" charset="0"/>
                <a:ea typeface="ＭＳ Ｐゴシック" charset="-128"/>
                <a:cs typeface="ＭＳ Ｐゴシック" charset="-128"/>
              </a:rPr>
              <a:t>	</a:t>
            </a:r>
          </a:p>
          <a:p>
            <a:pPr eaLnBrk="1" hangingPunct="1">
              <a:lnSpc>
                <a:spcPct val="95000"/>
              </a:lnSpc>
              <a:spcBef>
                <a:spcPct val="0"/>
              </a:spcBef>
            </a:pPr>
            <a:endParaRPr lang="en-US" sz="1200" kern="1200" dirty="0" smtClean="0">
              <a:solidFill>
                <a:schemeClr val="tx1"/>
              </a:solidFill>
              <a:latin typeface="Times New Roman" charset="0"/>
              <a:ea typeface="ＭＳ Ｐゴシック" charset="-128"/>
              <a:cs typeface="ＭＳ Ｐゴシック" charset="-128"/>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0482" name="Rectangle 6"/>
          <p:cNvSpPr>
            <a:spLocks noGrp="1" noChangeArrowheads="1"/>
          </p:cNvSpPr>
          <p:nvPr>
            <p:ph type="sldNum" sz="quarter" idx="5"/>
          </p:nvPr>
        </p:nvSpPr>
        <p:spPr>
          <a:noFill/>
        </p:spPr>
        <p:txBody>
          <a:bodyPr/>
          <a:lstStyle/>
          <a:p>
            <a:fld id="{60DE5B79-DFD6-EB4E-B5F4-5240DD1E91E7}" type="slidenum">
              <a:rPr lang="en-US"/>
              <a:pPr/>
              <a:t>43</a:t>
            </a:fld>
            <a:endParaRPr lang="en-US"/>
          </a:p>
        </p:txBody>
      </p:sp>
      <p:sp>
        <p:nvSpPr>
          <p:cNvPr id="20483" name="Rectangle 1"/>
          <p:cNvSpPr>
            <a:spLocks noGrp="1" noRot="1" noChangeAspect="1" noChangeArrowheads="1"/>
          </p:cNvSpPr>
          <p:nvPr>
            <p:ph type="sldImg"/>
          </p:nvPr>
        </p:nvSpPr>
        <p:spPr>
          <a:ln/>
        </p:spPr>
      </p:sp>
      <p:sp>
        <p:nvSpPr>
          <p:cNvPr id="20484" name="Rectangle 2"/>
          <p:cNvSpPr>
            <a:spLocks noGrp="1" noChangeArrowheads="1"/>
          </p:cNvSpPr>
          <p:nvPr>
            <p:ph type="body" idx="1"/>
          </p:nvPr>
        </p:nvSpPr>
        <p:spPr>
          <a:noFill/>
          <a:ln/>
        </p:spPr>
        <p:txBody>
          <a:bodyPr lIns="0" tIns="0" rIns="0" bIns="0"/>
          <a:lstStyle/>
          <a:p>
            <a:r>
              <a:rPr lang="en-US" sz="1050" b="1" dirty="0" smtClean="0">
                <a:solidFill>
                  <a:srgbClr val="000000"/>
                </a:solidFill>
                <a:latin typeface="Arial" charset="0"/>
              </a:rPr>
              <a:t>FILM – ROBERT</a:t>
            </a:r>
            <a:r>
              <a:rPr lang="en-US" sz="1050" b="1" baseline="0" dirty="0" smtClean="0">
                <a:solidFill>
                  <a:srgbClr val="000000"/>
                </a:solidFill>
                <a:latin typeface="Arial" charset="0"/>
              </a:rPr>
              <a:t> GREENWALD</a:t>
            </a:r>
            <a:endParaRPr lang="en-US" sz="1050" b="1" dirty="0" smtClean="0"/>
          </a:p>
          <a:p>
            <a:r>
              <a:rPr lang="en-US" sz="1050" baseline="0" dirty="0" smtClean="0"/>
              <a:t>     </a:t>
            </a:r>
            <a:r>
              <a:rPr lang="en-US" sz="1050" dirty="0" smtClean="0"/>
              <a:t>- </a:t>
            </a:r>
            <a:r>
              <a:rPr lang="en-US" sz="1050" i="1" dirty="0" smtClean="0">
                <a:solidFill>
                  <a:srgbClr val="000000"/>
                </a:solidFill>
                <a:latin typeface="Arial" charset="0"/>
              </a:rPr>
              <a:t>Outfoxed:</a:t>
            </a:r>
            <a:r>
              <a:rPr lang="en-US" sz="1050" i="1" baseline="0" dirty="0" smtClean="0">
                <a:solidFill>
                  <a:srgbClr val="000000"/>
                </a:solidFill>
                <a:latin typeface="Arial" charset="0"/>
              </a:rPr>
              <a:t> Rupert Murdoch’s War on Journalism</a:t>
            </a:r>
          </a:p>
          <a:p>
            <a:r>
              <a:rPr lang="en-US" sz="1050" i="1" baseline="0" dirty="0" smtClean="0">
                <a:solidFill>
                  <a:srgbClr val="000000"/>
                </a:solidFill>
                <a:latin typeface="Arial" charset="0"/>
              </a:rPr>
              <a:t>     - </a:t>
            </a:r>
            <a:r>
              <a:rPr lang="en-US" sz="1050" i="0" baseline="0" dirty="0" smtClean="0">
                <a:solidFill>
                  <a:srgbClr val="000000"/>
                </a:solidFill>
                <a:latin typeface="Arial" charset="0"/>
              </a:rPr>
              <a:t>expose alleged bias in reporting</a:t>
            </a:r>
          </a:p>
          <a:p>
            <a:r>
              <a:rPr lang="en-US" sz="1050" i="0" baseline="0" dirty="0" smtClean="0">
                <a:solidFill>
                  <a:srgbClr val="000000"/>
                </a:solidFill>
                <a:latin typeface="Arial" charset="0"/>
              </a:rPr>
              <a:t>     - relies on Fox footage</a:t>
            </a:r>
          </a:p>
          <a:p>
            <a:r>
              <a:rPr lang="en-US" sz="1050" i="0" baseline="0" dirty="0" smtClean="0">
                <a:solidFill>
                  <a:srgbClr val="000000"/>
                </a:solidFill>
                <a:latin typeface="Arial" charset="0"/>
              </a:rPr>
              <a:t>     - Greenwald sought permission for Fox footage</a:t>
            </a:r>
          </a:p>
          <a:p>
            <a:r>
              <a:rPr lang="en-US" sz="1050" i="0" baseline="0" dirty="0" smtClean="0">
                <a:solidFill>
                  <a:srgbClr val="000000"/>
                </a:solidFill>
                <a:latin typeface="Arial" charset="0"/>
              </a:rPr>
              <a:t>     - other third parties were refusing to license content</a:t>
            </a:r>
            <a:endParaRPr lang="en-US" sz="1050" i="0" baseline="0" dirty="0" smtClean="0">
              <a:solidFill>
                <a:schemeClr val="tx1"/>
              </a:solidFill>
              <a:latin typeface="Times New Roman" charset="0"/>
            </a:endParaRPr>
          </a:p>
          <a:p>
            <a:endParaRPr lang="en-US" sz="1200" dirty="0" smtClean="0">
              <a:solidFill>
                <a:srgbClr val="000000"/>
              </a:solidFill>
              <a:latin typeface="Arial" charset="0"/>
            </a:endParaRPr>
          </a:p>
          <a:p>
            <a:pPr eaLnBrk="1" hangingPunct="1">
              <a:lnSpc>
                <a:spcPct val="95000"/>
              </a:lnSpc>
              <a:spcBef>
                <a:spcPct val="0"/>
              </a:spcBef>
            </a:pPr>
            <a:endParaRPr lang="en-US" sz="1200" dirty="0" smtClean="0">
              <a:solidFill>
                <a:srgbClr val="000000"/>
              </a:solidFill>
              <a:latin typeface="Arial" charset="0"/>
            </a:endParaRPr>
          </a:p>
          <a:p>
            <a:r>
              <a:rPr lang="en-US" sz="1200" dirty="0" smtClean="0">
                <a:solidFill>
                  <a:srgbClr val="000000"/>
                </a:solidFill>
                <a:latin typeface="Arial" charset="0"/>
              </a:rPr>
              <a:t>Namely </a:t>
            </a:r>
            <a:r>
              <a:rPr lang="en-US" sz="1200" i="1" dirty="0" smtClean="0">
                <a:solidFill>
                  <a:srgbClr val="000000"/>
                </a:solidFill>
                <a:latin typeface="Arial" charset="0"/>
              </a:rPr>
              <a:t>Outfoxed:</a:t>
            </a:r>
            <a:r>
              <a:rPr lang="en-US" sz="1200" i="1" baseline="0" dirty="0" smtClean="0">
                <a:solidFill>
                  <a:srgbClr val="000000"/>
                </a:solidFill>
                <a:latin typeface="Arial" charset="0"/>
              </a:rPr>
              <a:t> Rupert Murdoch’s War on Journalism</a:t>
            </a:r>
            <a:r>
              <a:rPr lang="en-US" sz="1200" i="0" baseline="0" dirty="0" smtClean="0">
                <a:solidFill>
                  <a:srgbClr val="000000"/>
                </a:solidFill>
                <a:latin typeface="Arial" charset="0"/>
              </a:rPr>
              <a:t>. The documentary is designed </a:t>
            </a:r>
            <a:r>
              <a:rPr lang="en-AU" sz="1200" kern="1200" dirty="0" smtClean="0">
                <a:solidFill>
                  <a:schemeClr val="tx1"/>
                </a:solidFill>
                <a:latin typeface="Times New Roman" charset="0"/>
                <a:ea typeface="ＭＳ Ｐゴシック" charset="-128"/>
                <a:cs typeface="ＭＳ Ｐゴシック" charset="-128"/>
              </a:rPr>
              <a:t>expose the ways that Fox News allegedly distorts its reporting to serve the conservative political leaning of its owner Rupert Murdoch. As</a:t>
            </a:r>
            <a:r>
              <a:rPr lang="en-AU" sz="1200" kern="1200" baseline="0" dirty="0" smtClean="0">
                <a:solidFill>
                  <a:schemeClr val="tx1"/>
                </a:solidFill>
                <a:latin typeface="Times New Roman" charset="0"/>
                <a:ea typeface="ＭＳ Ｐゴシック" charset="-128"/>
                <a:cs typeface="ＭＳ Ｐゴシック" charset="-128"/>
              </a:rPr>
              <a:t> such it </a:t>
            </a:r>
            <a:r>
              <a:rPr lang="en-AU" sz="1200" i="0" baseline="0" dirty="0" smtClean="0">
                <a:solidFill>
                  <a:srgbClr val="000000"/>
                </a:solidFill>
                <a:latin typeface="Arial" charset="0"/>
              </a:rPr>
              <a:t>u</a:t>
            </a:r>
            <a:r>
              <a:rPr lang="en-AU" sz="1200" kern="1200" dirty="0" smtClean="0">
                <a:solidFill>
                  <a:schemeClr val="tx1"/>
                </a:solidFill>
                <a:latin typeface="Times New Roman" charset="0"/>
                <a:ea typeface="ＭＳ Ｐゴシック" charset="-128"/>
                <a:cs typeface="ＭＳ Ｐゴシック" charset="-128"/>
              </a:rPr>
              <a:t>tilises extensive footage from the news service</a:t>
            </a:r>
            <a:r>
              <a:rPr lang="en-AU" sz="1200" kern="1200" baseline="0" dirty="0" smtClean="0">
                <a:solidFill>
                  <a:schemeClr val="tx1"/>
                </a:solidFill>
                <a:latin typeface="Times New Roman" charset="0"/>
                <a:ea typeface="ＭＳ Ｐゴシック" charset="-128"/>
                <a:cs typeface="ＭＳ Ｐゴシック" charset="-128"/>
              </a:rPr>
              <a:t> to make its point, most of which </a:t>
            </a:r>
            <a:r>
              <a:rPr lang="en-AU" sz="1200" kern="1200" dirty="0" smtClean="0">
                <a:solidFill>
                  <a:schemeClr val="tx1"/>
                </a:solidFill>
                <a:latin typeface="Times New Roman" charset="0"/>
                <a:ea typeface="ＭＳ Ｐゴシック" charset="-128"/>
                <a:cs typeface="ＭＳ Ｐゴシック" charset="-128"/>
              </a:rPr>
              <a:t>Greenwald sought permission for.</a:t>
            </a:r>
            <a:r>
              <a:rPr lang="en-AU" sz="1200" kern="1200" baseline="0" dirty="0" smtClean="0">
                <a:solidFill>
                  <a:schemeClr val="tx1"/>
                </a:solidFill>
                <a:latin typeface="Times New Roman" charset="0"/>
                <a:ea typeface="ＭＳ Ｐゴシック" charset="-128"/>
                <a:cs typeface="ＭＳ Ｐゴシック" charset="-128"/>
              </a:rPr>
              <a:t> But funnily enough it was not Fox that posed the biggest threat to getting the message out. A number of other media organisations who owned rights to content Greenwald wanted to use were unexpectedly refusing to licence content that would ordinarily have been granted pro forma.</a:t>
            </a:r>
            <a:r>
              <a:rPr lang="en-AU" sz="1200" kern="1200" dirty="0" smtClean="0">
                <a:solidFill>
                  <a:schemeClr val="tx1"/>
                </a:solidFill>
                <a:latin typeface="Times New Roman" charset="0"/>
                <a:ea typeface="ＭＳ Ｐゴシック" charset="-128"/>
                <a:cs typeface="ＭＳ Ｐゴシック" charset="-128"/>
              </a:rPr>
              <a:t> CBS wouldn't sell Greenwald the clip of </a:t>
            </a:r>
            <a:r>
              <a:rPr lang="en-US" sz="1200" b="0" kern="1200" dirty="0" smtClean="0">
                <a:solidFill>
                  <a:schemeClr val="tx1"/>
                </a:solidFill>
                <a:latin typeface="Times New Roman" charset="0"/>
                <a:ea typeface="ＭＳ Ｐゴシック" charset="-128"/>
                <a:cs typeface="ＭＳ Ｐゴシック" charset="-128"/>
              </a:rPr>
              <a:t>former White House counterterrorism coordinator and author of </a:t>
            </a:r>
            <a:r>
              <a:rPr lang="en-US" sz="1200" b="0" i="1" kern="1200" dirty="0" smtClean="0">
                <a:solidFill>
                  <a:schemeClr val="tx1"/>
                </a:solidFill>
                <a:latin typeface="Times New Roman" charset="0"/>
                <a:ea typeface="ＭＳ Ｐゴシック" charset="-128"/>
                <a:cs typeface="ＭＳ Ｐゴシック" charset="-128"/>
              </a:rPr>
              <a:t>Against All Enemies: Inside America's War On Terror</a:t>
            </a:r>
            <a:r>
              <a:rPr lang="en-AU" sz="1200" b="0" kern="1200" dirty="0" smtClean="0">
                <a:solidFill>
                  <a:schemeClr val="tx1"/>
                </a:solidFill>
                <a:latin typeface="Times New Roman" charset="0"/>
                <a:ea typeface="ＭＳ Ｐゴシック" charset="-128"/>
                <a:cs typeface="ＭＳ Ｐゴシック" charset="-128"/>
              </a:rPr>
              <a:t> </a:t>
            </a:r>
            <a:r>
              <a:rPr lang="en-AU" sz="1200" kern="1200" dirty="0" smtClean="0">
                <a:solidFill>
                  <a:schemeClr val="tx1"/>
                </a:solidFill>
                <a:latin typeface="Times New Roman" charset="0"/>
                <a:ea typeface="ＭＳ Ｐゴシック" charset="-128"/>
                <a:cs typeface="ＭＳ Ｐゴシック" charset="-128"/>
              </a:rPr>
              <a:t>Richard Clarke's appearance on ‘</a:t>
            </a:r>
            <a:r>
              <a:rPr lang="en-AU" sz="1200" i="1" kern="1200" dirty="0" smtClean="0">
                <a:solidFill>
                  <a:schemeClr val="tx1"/>
                </a:solidFill>
                <a:latin typeface="Times New Roman" charset="0"/>
                <a:ea typeface="ＭＳ Ｐゴシック" charset="-128"/>
                <a:cs typeface="ＭＳ Ｐゴシック" charset="-128"/>
              </a:rPr>
              <a:t>60 Minutes</a:t>
            </a:r>
            <a:r>
              <a:rPr lang="en-AU" sz="1200" i="0" kern="1200" dirty="0" smtClean="0">
                <a:solidFill>
                  <a:schemeClr val="tx1"/>
                </a:solidFill>
                <a:latin typeface="Times New Roman" charset="0"/>
                <a:ea typeface="ＭＳ Ｐゴシック" charset="-128"/>
                <a:cs typeface="ＭＳ Ｐゴシック" charset="-128"/>
              </a:rPr>
              <a:t>,</a:t>
            </a:r>
            <a:r>
              <a:rPr lang="en-AU" sz="1200" kern="1200" dirty="0" smtClean="0">
                <a:solidFill>
                  <a:schemeClr val="tx1"/>
                </a:solidFill>
                <a:latin typeface="Times New Roman" charset="0"/>
                <a:ea typeface="ＭＳ Ｐゴシック" charset="-128"/>
                <a:cs typeface="ＭＳ Ｐゴシック" charset="-128"/>
              </a:rPr>
              <a:t> because it didn’t want to be associated with a controversial documentary about Murdoch. Similarly, WGBH, the Boston Public Broadcaster, wouldn't let Greenwald use excerpts from </a:t>
            </a:r>
            <a:r>
              <a:rPr lang="en-AU" sz="1200" i="1" kern="1200" dirty="0" smtClean="0">
                <a:solidFill>
                  <a:schemeClr val="tx1"/>
                </a:solidFill>
                <a:latin typeface="Times New Roman" charset="0"/>
                <a:ea typeface="ＭＳ Ｐゴシック" charset="-128"/>
                <a:cs typeface="ＭＳ Ｐゴシック" charset="-128"/>
              </a:rPr>
              <a:t>Frontline</a:t>
            </a:r>
            <a:r>
              <a:rPr lang="en-AU" sz="1200" kern="1200" dirty="0" smtClean="0">
                <a:solidFill>
                  <a:schemeClr val="tx1"/>
                </a:solidFill>
                <a:latin typeface="Times New Roman" charset="0"/>
                <a:ea typeface="ＭＳ Ｐゴシック" charset="-128"/>
                <a:cs typeface="ＭＳ Ｐゴシック" charset="-128"/>
              </a:rPr>
              <a:t> for fear of looking too political.</a:t>
            </a:r>
            <a:r>
              <a:rPr lang="en-AU" sz="1200" kern="1200" baseline="0" dirty="0" smtClean="0">
                <a:solidFill>
                  <a:schemeClr val="tx1"/>
                </a:solidFill>
                <a:latin typeface="Times New Roman" charset="0"/>
                <a:ea typeface="ＭＳ Ｐゴシック" charset="-128"/>
                <a:cs typeface="ＭＳ Ｐゴシック" charset="-128"/>
              </a:rPr>
              <a:t> </a:t>
            </a:r>
            <a:r>
              <a:rPr lang="en-AU" sz="1200" kern="1200" dirty="0" smtClean="0">
                <a:solidFill>
                  <a:schemeClr val="tx1"/>
                </a:solidFill>
                <a:latin typeface="Times New Roman" charset="0"/>
                <a:ea typeface="ＭＳ Ｐゴシック" charset="-128"/>
                <a:cs typeface="ＭＳ Ｐゴシック" charset="-128"/>
              </a:rPr>
              <a:t>Even if Greenwald had left the most contentious and litigious content in the film and relied on the strength of a fair use claim, as he said, “as a practical matter the high costs of litigation force most filmmakers to simply remove the material in question.”</a:t>
            </a:r>
          </a:p>
          <a:p>
            <a:endParaRPr lang="en-AU" sz="1200" kern="1200" dirty="0" smtClean="0">
              <a:solidFill>
                <a:schemeClr val="tx1"/>
              </a:solidFill>
              <a:latin typeface="Times New Roman" charset="0"/>
              <a:ea typeface="ＭＳ Ｐゴシック" charset="-128"/>
              <a:cs typeface="ＭＳ Ｐゴシック" charset="-128"/>
            </a:endParaRPr>
          </a:p>
          <a:p>
            <a:r>
              <a:rPr lang="en-AU" sz="1200" kern="1200" dirty="0" smtClean="0">
                <a:solidFill>
                  <a:schemeClr val="tx1"/>
                </a:solidFill>
                <a:latin typeface="Times New Roman" charset="0"/>
                <a:ea typeface="ＭＳ Ｐゴシック" charset="-128"/>
                <a:cs typeface="ＭＳ Ｐゴシック" charset="-128"/>
              </a:rPr>
              <a:t>It</a:t>
            </a:r>
            <a:r>
              <a:rPr lang="en-AU" sz="1200" kern="1200" baseline="0" dirty="0" smtClean="0">
                <a:solidFill>
                  <a:schemeClr val="tx1"/>
                </a:solidFill>
                <a:latin typeface="Times New Roman" charset="0"/>
                <a:ea typeface="ＭＳ Ｐゴシック" charset="-128"/>
                <a:cs typeface="ＭＳ Ｐゴシック" charset="-128"/>
              </a:rPr>
              <a:t> is precisely this first hand experience of the permissions culture that was the </a:t>
            </a:r>
            <a:r>
              <a:rPr lang="en-AU" sz="1200" kern="1200" dirty="0" smtClean="0">
                <a:solidFill>
                  <a:schemeClr val="tx1"/>
                </a:solidFill>
                <a:latin typeface="Times New Roman" charset="0"/>
                <a:ea typeface="ＭＳ Ｐゴシック" charset="-128"/>
                <a:cs typeface="ＭＳ Ｐゴシック" charset="-128"/>
              </a:rPr>
              <a:t>impetus for Greenwald’s decision </a:t>
            </a:r>
          </a:p>
          <a:p>
            <a:endParaRPr lang="en-AU" sz="1200" kern="1200" dirty="0" smtClean="0">
              <a:solidFill>
                <a:schemeClr val="tx1"/>
              </a:solidFill>
              <a:latin typeface="Times New Roman" charset="0"/>
              <a:ea typeface="ＭＳ Ｐゴシック" charset="-128"/>
              <a:cs typeface="ＭＳ Ｐゴシック" charset="-128"/>
            </a:endParaRPr>
          </a:p>
          <a:p>
            <a:endParaRPr lang="en-AU" sz="1200" kern="1200" dirty="0" smtClean="0">
              <a:solidFill>
                <a:schemeClr val="tx1"/>
              </a:solidFill>
              <a:latin typeface="Times New Roman" charset="0"/>
              <a:ea typeface="ＭＳ Ｐゴシック" charset="-128"/>
              <a:cs typeface="ＭＳ Ｐゴシック" charset="-128"/>
            </a:endParaRPr>
          </a:p>
          <a:p>
            <a:endParaRPr lang="en-AU" sz="1200" kern="1200" dirty="0" smtClean="0">
              <a:solidFill>
                <a:schemeClr val="tx1"/>
              </a:solidFill>
              <a:latin typeface="Times New Roman" charset="0"/>
              <a:ea typeface="ＭＳ Ｐゴシック" charset="-128"/>
              <a:cs typeface="ＭＳ Ｐゴシック" charset="-128"/>
            </a:endParaRPr>
          </a:p>
          <a:p>
            <a:r>
              <a:rPr lang="en-AU" sz="1200" kern="1200" dirty="0" smtClean="0">
                <a:solidFill>
                  <a:schemeClr val="tx1"/>
                </a:solidFill>
                <a:latin typeface="Times New Roman" charset="0"/>
                <a:ea typeface="ＭＳ Ｐゴシック" charset="-128"/>
                <a:cs typeface="ＭＳ Ｐゴシック" charset="-128"/>
              </a:rPr>
              <a:t>Source: Boynton, R S, “How to Make a Guerrilla Documentary” in </a:t>
            </a:r>
            <a:r>
              <a:rPr lang="en-AU" sz="1200" i="1" kern="1200" dirty="0" smtClean="0">
                <a:solidFill>
                  <a:schemeClr val="tx1"/>
                </a:solidFill>
                <a:latin typeface="Times New Roman" charset="0"/>
                <a:ea typeface="ＭＳ Ｐゴシック" charset="-128"/>
                <a:cs typeface="ＭＳ Ｐゴシック" charset="-128"/>
              </a:rPr>
              <a:t>The New York Times</a:t>
            </a:r>
            <a:r>
              <a:rPr lang="en-AU" sz="1200" kern="1200" dirty="0" smtClean="0">
                <a:solidFill>
                  <a:schemeClr val="tx1"/>
                </a:solidFill>
                <a:latin typeface="Times New Roman" charset="0"/>
                <a:ea typeface="ＭＳ Ｐゴシック" charset="-128"/>
                <a:cs typeface="ＭＳ Ｐゴシック" charset="-128"/>
              </a:rPr>
              <a:t>, 11 July 2004, http://www.nytimes.com/2004/07/11/magazine/11FOX.html?ei=5090&amp;en=9d0fa030408198b9&amp;ex=1247284800&amp;partner=</a:t>
            </a:r>
            <a:r>
              <a:rPr lang="en-AU" sz="1200" kern="1200" dirty="0" err="1" smtClean="0">
                <a:solidFill>
                  <a:schemeClr val="tx1"/>
                </a:solidFill>
                <a:latin typeface="Times New Roman" charset="0"/>
                <a:ea typeface="ＭＳ Ｐゴシック" charset="-128"/>
                <a:cs typeface="ＭＳ Ｐゴシック" charset="-128"/>
              </a:rPr>
              <a:t>rssuserland&amp;pagewanted</a:t>
            </a:r>
            <a:r>
              <a:rPr lang="en-AU" sz="1200" kern="1200" dirty="0" smtClean="0">
                <a:solidFill>
                  <a:schemeClr val="tx1"/>
                </a:solidFill>
                <a:latin typeface="Times New Roman" charset="0"/>
                <a:ea typeface="ＭＳ Ｐゴシック" charset="-128"/>
                <a:cs typeface="ＭＳ Ｐゴシック" charset="-128"/>
              </a:rPr>
              <a:t>=</a:t>
            </a:r>
            <a:r>
              <a:rPr lang="en-AU" sz="1200" kern="1200" dirty="0" err="1" smtClean="0">
                <a:solidFill>
                  <a:schemeClr val="tx1"/>
                </a:solidFill>
                <a:latin typeface="Times New Roman" charset="0"/>
                <a:ea typeface="ＭＳ Ｐゴシック" charset="-128"/>
                <a:cs typeface="ＭＳ Ｐゴシック" charset="-128"/>
              </a:rPr>
              <a:t>all&amp;position</a:t>
            </a:r>
            <a:endParaRPr lang="en-AU" sz="1200" kern="1200" dirty="0" smtClean="0">
              <a:solidFill>
                <a:schemeClr val="tx1"/>
              </a:solidFill>
              <a:latin typeface="Times New Roman" charset="0"/>
              <a:ea typeface="ＭＳ Ｐゴシック" charset="-128"/>
              <a:cs typeface="ＭＳ Ｐゴシック" charset="-128"/>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0482" name="Rectangle 6"/>
          <p:cNvSpPr>
            <a:spLocks noGrp="1" noChangeArrowheads="1"/>
          </p:cNvSpPr>
          <p:nvPr>
            <p:ph type="sldNum" sz="quarter" idx="5"/>
          </p:nvPr>
        </p:nvSpPr>
        <p:spPr>
          <a:noFill/>
        </p:spPr>
        <p:txBody>
          <a:bodyPr/>
          <a:lstStyle/>
          <a:p>
            <a:fld id="{60DE5B79-DFD6-EB4E-B5F4-5240DD1E91E7}" type="slidenum">
              <a:rPr lang="en-US"/>
              <a:pPr/>
              <a:t>44</a:t>
            </a:fld>
            <a:endParaRPr lang="en-US"/>
          </a:p>
        </p:txBody>
      </p:sp>
      <p:sp>
        <p:nvSpPr>
          <p:cNvPr id="20483" name="Rectangle 1"/>
          <p:cNvSpPr>
            <a:spLocks noGrp="1" noRot="1" noChangeAspect="1" noChangeArrowheads="1"/>
          </p:cNvSpPr>
          <p:nvPr>
            <p:ph type="sldImg"/>
          </p:nvPr>
        </p:nvSpPr>
        <p:spPr>
          <a:ln/>
        </p:spPr>
      </p:sp>
      <p:sp>
        <p:nvSpPr>
          <p:cNvPr id="20484" name="Rectangle 2"/>
          <p:cNvSpPr>
            <a:spLocks noGrp="1" noChangeArrowheads="1"/>
          </p:cNvSpPr>
          <p:nvPr>
            <p:ph type="body" idx="1"/>
          </p:nvPr>
        </p:nvSpPr>
        <p:spPr>
          <a:noFill/>
          <a:ln/>
        </p:spPr>
        <p:txBody>
          <a:bodyPr lIns="0" tIns="0" rIns="0" bIns="0"/>
          <a:lstStyle/>
          <a:p>
            <a:r>
              <a:rPr lang="en-US" sz="1050" b="1" dirty="0" smtClean="0">
                <a:solidFill>
                  <a:srgbClr val="000000"/>
                </a:solidFill>
                <a:latin typeface="Arial" charset="0"/>
              </a:rPr>
              <a:t>FILM – ROBERT</a:t>
            </a:r>
            <a:r>
              <a:rPr lang="en-US" sz="1050" b="1" baseline="0" dirty="0" smtClean="0">
                <a:solidFill>
                  <a:srgbClr val="000000"/>
                </a:solidFill>
                <a:latin typeface="Arial" charset="0"/>
              </a:rPr>
              <a:t> GREENWALD</a:t>
            </a:r>
            <a:endParaRPr lang="en-US" sz="1050" b="1" dirty="0" smtClean="0"/>
          </a:p>
          <a:p>
            <a:r>
              <a:rPr lang="en-US" sz="1050" baseline="0" dirty="0" smtClean="0"/>
              <a:t>     </a:t>
            </a:r>
            <a:r>
              <a:rPr lang="en-US" sz="1050" dirty="0" smtClean="0"/>
              <a:t>- original footage</a:t>
            </a:r>
            <a:r>
              <a:rPr lang="en-US" sz="1050" baseline="0" dirty="0" smtClean="0"/>
              <a:t> from </a:t>
            </a:r>
            <a:r>
              <a:rPr lang="en-AU" sz="1050" i="1" kern="1200" dirty="0" smtClean="0">
                <a:solidFill>
                  <a:schemeClr val="tx1"/>
                </a:solidFill>
                <a:latin typeface="Times New Roman" charset="0"/>
                <a:ea typeface="ＭＳ Ｐゴシック" charset="-128"/>
                <a:cs typeface="ＭＳ Ｐゴシック" charset="-128"/>
              </a:rPr>
              <a:t>Outfoxed</a:t>
            </a:r>
            <a:r>
              <a:rPr lang="en-AU" sz="1050" kern="1200" dirty="0" smtClean="0">
                <a:solidFill>
                  <a:schemeClr val="tx1"/>
                </a:solidFill>
                <a:latin typeface="Times New Roman" charset="0"/>
                <a:ea typeface="ＭＳ Ｐゴシック" charset="-128"/>
                <a:cs typeface="ＭＳ Ｐゴシック" charset="-128"/>
              </a:rPr>
              <a:t> and </a:t>
            </a:r>
            <a:r>
              <a:rPr lang="en-AU" sz="1050" i="1" kern="1200" dirty="0" smtClean="0">
                <a:solidFill>
                  <a:schemeClr val="tx1"/>
                </a:solidFill>
                <a:latin typeface="Times New Roman" charset="0"/>
                <a:ea typeface="ＭＳ Ｐゴシック" charset="-128"/>
                <a:cs typeface="ＭＳ Ｐゴシック" charset="-128"/>
              </a:rPr>
              <a:t>Uncovered</a:t>
            </a:r>
            <a:r>
              <a:rPr lang="en-AU" sz="1050" i="0" kern="1200" dirty="0" smtClean="0">
                <a:solidFill>
                  <a:schemeClr val="tx1"/>
                </a:solidFill>
                <a:latin typeface="Times New Roman" charset="0"/>
                <a:ea typeface="ＭＳ Ｐゴシック" charset="-128"/>
                <a:cs typeface="ＭＳ Ｐゴシック" charset="-128"/>
              </a:rPr>
              <a:t> released under a CC Sampling + licence</a:t>
            </a:r>
            <a:endParaRPr lang="en-US" sz="1050" i="0" baseline="0" dirty="0" smtClean="0">
              <a:solidFill>
                <a:schemeClr val="tx1"/>
              </a:solidFill>
              <a:latin typeface="Times New Roman" charset="0"/>
            </a:endParaRPr>
          </a:p>
          <a:p>
            <a:endParaRPr lang="en-AU" sz="1200" kern="1200" dirty="0" smtClean="0">
              <a:solidFill>
                <a:schemeClr val="tx1"/>
              </a:solidFill>
              <a:latin typeface="Times New Roman" charset="0"/>
              <a:ea typeface="ＭＳ Ｐゴシック" charset="-128"/>
              <a:cs typeface="ＭＳ Ｐゴシック" charset="-128"/>
            </a:endParaRPr>
          </a:p>
          <a:p>
            <a:r>
              <a:rPr lang="en-AU" sz="1200" kern="1200" dirty="0" smtClean="0">
                <a:solidFill>
                  <a:schemeClr val="tx1"/>
                </a:solidFill>
                <a:latin typeface="Times New Roman" charset="0"/>
                <a:ea typeface="ＭＳ Ｐゴシック" charset="-128"/>
                <a:cs typeface="ＭＳ Ｐゴシック" charset="-128"/>
              </a:rPr>
              <a:t>to release the original footage he created when filming </a:t>
            </a:r>
            <a:r>
              <a:rPr lang="en-AU" sz="1200" i="1" kern="1200" dirty="0" smtClean="0">
                <a:solidFill>
                  <a:schemeClr val="tx1"/>
                </a:solidFill>
                <a:latin typeface="Times New Roman" charset="0"/>
                <a:ea typeface="ＭＳ Ｐゴシック" charset="-128"/>
                <a:cs typeface="ＭＳ Ｐゴシック" charset="-128"/>
              </a:rPr>
              <a:t>Outfoxed</a:t>
            </a:r>
            <a:r>
              <a:rPr lang="en-AU" sz="1200" kern="1200" dirty="0" smtClean="0">
                <a:solidFill>
                  <a:schemeClr val="tx1"/>
                </a:solidFill>
                <a:latin typeface="Times New Roman" charset="0"/>
                <a:ea typeface="ＭＳ Ｐゴシック" charset="-128"/>
                <a:cs typeface="ＭＳ Ｐゴシック" charset="-128"/>
              </a:rPr>
              <a:t> and </a:t>
            </a:r>
            <a:r>
              <a:rPr lang="en-AU" sz="1200" i="1" kern="1200" dirty="0" smtClean="0">
                <a:solidFill>
                  <a:schemeClr val="tx1"/>
                </a:solidFill>
                <a:latin typeface="Times New Roman" charset="0"/>
                <a:ea typeface="ＭＳ Ｐゴシック" charset="-128"/>
                <a:cs typeface="ＭＳ Ｐゴシック" charset="-128"/>
              </a:rPr>
              <a:t>Uncovered</a:t>
            </a:r>
            <a:r>
              <a:rPr lang="en-AU" sz="1200" kern="1200" dirty="0" smtClean="0">
                <a:solidFill>
                  <a:schemeClr val="tx1"/>
                </a:solidFill>
                <a:latin typeface="Times New Roman" charset="0"/>
                <a:ea typeface="ＭＳ Ｐゴシック" charset="-128"/>
                <a:cs typeface="ＭＳ Ｐゴシック" charset="-128"/>
              </a:rPr>
              <a:t>, plus a back catalogue of interview footage not in the films, under a Creative Commons Sampling Plus licence, which allows people to take and transform pieces of the work for any purpose other than advertising and allows for non-commercial copying and distribution. “I could think of no better way to walk the talk myself than by releasing the interviews from Outfoxed and Uncovered under a [Creative Commons] licence that allows other filmmakers to reuse my material in new and creative ways,” Greenwald explains, “I look forward to seeing what others do with these interviews.</a:t>
            </a:r>
            <a:r>
              <a:rPr lang="en-US" sz="1050" b="1" kern="1200" dirty="0" smtClean="0">
                <a:solidFill>
                  <a:schemeClr val="tx1"/>
                </a:solidFill>
                <a:latin typeface="Times New Roman" charset="0"/>
                <a:ea typeface="ＭＳ Ｐゴシック" charset="-128"/>
                <a:cs typeface="ＭＳ Ｐゴシック" charset="-128"/>
              </a:rPr>
              <a:t>	</a:t>
            </a:r>
          </a:p>
          <a:p>
            <a:pPr eaLnBrk="1" hangingPunct="1">
              <a:lnSpc>
                <a:spcPct val="95000"/>
              </a:lnSpc>
              <a:spcBef>
                <a:spcPct val="0"/>
              </a:spcBef>
            </a:pPr>
            <a:endParaRPr lang="en-US" sz="1050" kern="1200" dirty="0" smtClean="0">
              <a:solidFill>
                <a:schemeClr val="tx1"/>
              </a:solidFill>
              <a:latin typeface="Times New Roman" charset="0"/>
              <a:ea typeface="ＭＳ Ｐゴシック" charset="-128"/>
              <a:cs typeface="ＭＳ Ｐゴシック" charset="-128"/>
            </a:endParaRPr>
          </a:p>
          <a:p>
            <a:pPr eaLnBrk="1" hangingPunct="1">
              <a:lnSpc>
                <a:spcPct val="95000"/>
              </a:lnSpc>
              <a:spcBef>
                <a:spcPct val="0"/>
              </a:spcBef>
            </a:pPr>
            <a:endParaRPr lang="en-US" sz="1050" kern="1200" dirty="0" smtClean="0">
              <a:solidFill>
                <a:schemeClr val="tx1"/>
              </a:solidFill>
              <a:latin typeface="Times New Roman" charset="0"/>
              <a:ea typeface="ＭＳ Ｐゴシック" charset="-128"/>
              <a:cs typeface="ＭＳ Ｐゴシック" charset="-128"/>
            </a:endParaRPr>
          </a:p>
          <a:p>
            <a:pPr eaLnBrk="1" hangingPunct="1">
              <a:lnSpc>
                <a:spcPct val="95000"/>
              </a:lnSpc>
              <a:spcBef>
                <a:spcPct val="0"/>
              </a:spcBef>
            </a:pPr>
            <a:endParaRPr lang="en-US" sz="1050" kern="1200" dirty="0" smtClean="0">
              <a:solidFill>
                <a:schemeClr val="tx1"/>
              </a:solidFill>
              <a:latin typeface="Times New Roman" charset="0"/>
              <a:ea typeface="ＭＳ Ｐゴシック" charset="-128"/>
              <a:cs typeface="ＭＳ Ｐゴシック" charset="-128"/>
            </a:endParaRPr>
          </a:p>
          <a:p>
            <a:pPr marL="0" marR="0" indent="0" algn="l" defTabSz="914400" rtl="0" eaLnBrk="1" fontAlgn="base" latinLnBrk="0" hangingPunct="1">
              <a:lnSpc>
                <a:spcPct val="95000"/>
              </a:lnSpc>
              <a:spcBef>
                <a:spcPct val="0"/>
              </a:spcBef>
              <a:spcAft>
                <a:spcPct val="0"/>
              </a:spcAft>
              <a:buClrTx/>
              <a:buSzTx/>
              <a:buFontTx/>
              <a:buNone/>
              <a:tabLst/>
              <a:defRPr/>
            </a:pPr>
            <a:r>
              <a:rPr lang="en-US" sz="1050" dirty="0" smtClean="0"/>
              <a:t>Icons:</a:t>
            </a:r>
            <a:r>
              <a:rPr lang="en-US" sz="1050" baseline="0" dirty="0" smtClean="0"/>
              <a:t> The </a:t>
            </a:r>
            <a:r>
              <a:rPr lang="en-US" sz="1050" i="1" baseline="0" dirty="0" smtClean="0"/>
              <a:t>Pink CC logo </a:t>
            </a:r>
            <a:r>
              <a:rPr lang="en-US" sz="1050" baseline="0" dirty="0" smtClean="0"/>
              <a:t>is a derivative work of the </a:t>
            </a:r>
            <a:r>
              <a:rPr lang="en-US" sz="1050" i="1" baseline="0" dirty="0" smtClean="0"/>
              <a:t>CC</a:t>
            </a:r>
            <a:r>
              <a:rPr lang="en-US" sz="1050" i="0" baseline="0" dirty="0" smtClean="0"/>
              <a:t> logo by</a:t>
            </a:r>
            <a:r>
              <a:rPr lang="en-US" sz="1050" baseline="0" dirty="0" smtClean="0"/>
              <a:t> </a:t>
            </a:r>
            <a:r>
              <a:rPr lang="en-US" sz="1050" kern="1200" dirty="0" smtClean="0">
                <a:solidFill>
                  <a:schemeClr val="tx1"/>
                </a:solidFill>
                <a:latin typeface="Times New Roman" charset="0"/>
                <a:ea typeface="ＭＳ Ｐゴシック" charset="-128"/>
                <a:cs typeface="ＭＳ Ｐゴシック" charset="-128"/>
              </a:rPr>
              <a:t>Creative Commons Corporation. The </a:t>
            </a:r>
            <a:r>
              <a:rPr lang="en-US" sz="1050" i="1" kern="1200" dirty="0" smtClean="0">
                <a:solidFill>
                  <a:schemeClr val="tx1"/>
                </a:solidFill>
                <a:latin typeface="Times New Roman" charset="0"/>
                <a:ea typeface="ＭＳ Ｐゴシック" charset="-128"/>
                <a:cs typeface="ＭＳ Ｐゴシック" charset="-128"/>
              </a:rPr>
              <a:t>Pink</a:t>
            </a:r>
            <a:r>
              <a:rPr lang="en-US" sz="1050" i="1" kern="1200" baseline="0" dirty="0" smtClean="0">
                <a:solidFill>
                  <a:schemeClr val="tx1"/>
                </a:solidFill>
                <a:latin typeface="Times New Roman" charset="0"/>
                <a:ea typeface="ＭＳ Ｐゴシック" charset="-128"/>
                <a:cs typeface="ＭＳ Ｐゴシック" charset="-128"/>
              </a:rPr>
              <a:t> Sampling Plus icon </a:t>
            </a:r>
            <a:r>
              <a:rPr lang="en-US" sz="1050" i="0" kern="1200" baseline="0" dirty="0" smtClean="0">
                <a:solidFill>
                  <a:schemeClr val="tx1"/>
                </a:solidFill>
                <a:latin typeface="Times New Roman" charset="0"/>
                <a:ea typeface="ＭＳ Ｐゴシック" charset="-128"/>
                <a:cs typeface="ＭＳ Ｐゴシック" charset="-128"/>
              </a:rPr>
              <a:t>is a derivative work of the </a:t>
            </a:r>
            <a:r>
              <a:rPr lang="en-US" sz="1050" i="1" kern="1200" baseline="0" dirty="0" smtClean="0">
                <a:solidFill>
                  <a:schemeClr val="tx1"/>
                </a:solidFill>
                <a:latin typeface="Times New Roman" charset="0"/>
                <a:ea typeface="ＭＳ Ｐゴシック" charset="-128"/>
                <a:cs typeface="ＭＳ Ｐゴシック" charset="-128"/>
              </a:rPr>
              <a:t>Sampling Plus </a:t>
            </a:r>
            <a:r>
              <a:rPr lang="en-US" sz="1050" i="0" kern="1200" baseline="0" dirty="0" smtClean="0">
                <a:solidFill>
                  <a:schemeClr val="tx1"/>
                </a:solidFill>
                <a:latin typeface="Times New Roman" charset="0"/>
                <a:ea typeface="ＭＳ Ｐゴシック" charset="-128"/>
                <a:cs typeface="ＭＳ Ｐゴシック" charset="-128"/>
              </a:rPr>
              <a:t>element icon by Creative Commons corporation.</a:t>
            </a:r>
            <a:r>
              <a:rPr lang="en-US" sz="1050" kern="1200" dirty="0" smtClean="0">
                <a:solidFill>
                  <a:schemeClr val="tx1"/>
                </a:solidFill>
                <a:latin typeface="Times New Roman" charset="0"/>
                <a:ea typeface="ＭＳ Ｐゴシック" charset="-128"/>
                <a:cs typeface="ＭＳ Ｐゴシック" charset="-128"/>
              </a:rPr>
              <a:t> The original logo and element icon are available under a Creative Commons Attribution 3.0 </a:t>
            </a:r>
            <a:r>
              <a:rPr lang="en-US" sz="1050" kern="1200" dirty="0" err="1" smtClean="0">
                <a:solidFill>
                  <a:schemeClr val="tx1"/>
                </a:solidFill>
                <a:latin typeface="Times New Roman" charset="0"/>
                <a:ea typeface="ＭＳ Ｐゴシック" charset="-128"/>
                <a:cs typeface="ＭＳ Ｐゴシック" charset="-128"/>
              </a:rPr>
              <a:t>Unported</a:t>
            </a:r>
            <a:r>
              <a:rPr lang="en-US" sz="1050" kern="1200" dirty="0" smtClean="0">
                <a:solidFill>
                  <a:schemeClr val="tx1"/>
                </a:solidFill>
                <a:latin typeface="Times New Roman" charset="0"/>
                <a:ea typeface="ＭＳ Ｐゴシック" charset="-128"/>
                <a:cs typeface="ＭＳ Ｐゴシック" charset="-128"/>
              </a:rPr>
              <a:t> </a:t>
            </a:r>
            <a:r>
              <a:rPr lang="en-US" sz="1050" kern="1200" dirty="0" err="1" smtClean="0">
                <a:solidFill>
                  <a:schemeClr val="tx1"/>
                </a:solidFill>
                <a:latin typeface="Times New Roman" charset="0"/>
                <a:ea typeface="ＭＳ Ｐゴシック" charset="-128"/>
                <a:cs typeface="ＭＳ Ｐゴシック" charset="-128"/>
              </a:rPr>
              <a:t>licence</a:t>
            </a:r>
            <a:r>
              <a:rPr lang="en-US" sz="1050" kern="1200" dirty="0" smtClean="0">
                <a:solidFill>
                  <a:schemeClr val="tx1"/>
                </a:solidFill>
                <a:latin typeface="Times New Roman" charset="0"/>
                <a:ea typeface="ＭＳ Ｐゴシック" charset="-128"/>
                <a:cs typeface="ＭＳ Ｐゴシック" charset="-128"/>
              </a:rPr>
              <a:t>. Full terms are available at http:// creativecommons.org/licenses/by/3.0. The original logo</a:t>
            </a:r>
            <a:r>
              <a:rPr lang="en-US" sz="1050" kern="1200" baseline="0" dirty="0" smtClean="0">
                <a:solidFill>
                  <a:schemeClr val="tx1"/>
                </a:solidFill>
                <a:latin typeface="Times New Roman" charset="0"/>
                <a:ea typeface="ＭＳ Ｐゴシック" charset="-128"/>
                <a:cs typeface="ＭＳ Ｐゴシック" charset="-128"/>
              </a:rPr>
              <a:t> and element </a:t>
            </a:r>
            <a:r>
              <a:rPr lang="en-US" sz="1050" kern="1200" dirty="0" smtClean="0">
                <a:solidFill>
                  <a:schemeClr val="tx1"/>
                </a:solidFill>
                <a:latin typeface="Times New Roman" charset="0"/>
                <a:ea typeface="ＭＳ Ｐゴシック" charset="-128"/>
                <a:cs typeface="ＭＳ Ｐゴシック" charset="-128"/>
              </a:rPr>
              <a:t>icons are available for reuse in accordance</a:t>
            </a:r>
            <a:r>
              <a:rPr lang="en-US" sz="1050" kern="1200" baseline="0" dirty="0" smtClean="0">
                <a:solidFill>
                  <a:schemeClr val="tx1"/>
                </a:solidFill>
                <a:latin typeface="Times New Roman" charset="0"/>
                <a:ea typeface="ＭＳ Ｐゴシック" charset="-128"/>
                <a:cs typeface="ＭＳ Ｐゴシック" charset="-128"/>
              </a:rPr>
              <a:t> with the Creative Commons trademark policy available at </a:t>
            </a:r>
            <a:r>
              <a:rPr lang="en-US" sz="1050" kern="1200" dirty="0" smtClean="0">
                <a:solidFill>
                  <a:schemeClr val="tx1"/>
                </a:solidFill>
                <a:latin typeface="Times New Roman" charset="0"/>
                <a:ea typeface="ＭＳ Ｐゴシック" charset="-128"/>
                <a:cs typeface="ＭＳ Ｐゴシック" charset="-128"/>
              </a:rPr>
              <a:t>http:// </a:t>
            </a:r>
            <a:r>
              <a:rPr lang="en-US" sz="1050" kern="1200" dirty="0" err="1" smtClean="0">
                <a:solidFill>
                  <a:schemeClr val="tx1"/>
                </a:solidFill>
                <a:latin typeface="Times New Roman" charset="0"/>
                <a:ea typeface="ＭＳ Ｐゴシック" charset="-128"/>
                <a:cs typeface="ＭＳ Ｐゴシック" charset="-128"/>
              </a:rPr>
              <a:t>creativecommons.org/presskit</a:t>
            </a:r>
            <a:r>
              <a:rPr lang="en-US" sz="1050" kern="1200" dirty="0" smtClean="0">
                <a:solidFill>
                  <a:schemeClr val="tx1"/>
                </a:solidFill>
                <a:latin typeface="Times New Roman" charset="0"/>
                <a:ea typeface="ＭＳ Ｐゴシック" charset="-128"/>
                <a:cs typeface="ＭＳ Ｐゴシック" charset="-128"/>
              </a:rPr>
              <a:t>. </a:t>
            </a:r>
            <a:r>
              <a:rPr lang="en-US" sz="1050" baseline="0" dirty="0" smtClean="0"/>
              <a:t>The </a:t>
            </a:r>
            <a:r>
              <a:rPr lang="en-US" sz="1050" i="1" baseline="0" dirty="0" smtClean="0"/>
              <a:t>Pink CC logo</a:t>
            </a:r>
            <a:r>
              <a:rPr lang="en-US" sz="1050" i="0" baseline="0" dirty="0" smtClean="0"/>
              <a:t> </a:t>
            </a:r>
            <a:r>
              <a:rPr lang="en-US" sz="1050" i="0" kern="1200" baseline="0" dirty="0" smtClean="0">
                <a:solidFill>
                  <a:schemeClr val="tx1"/>
                </a:solidFill>
                <a:latin typeface="Times New Roman" charset="0"/>
                <a:ea typeface="ＭＳ Ｐゴシック" charset="-128"/>
                <a:cs typeface="ＭＳ Ｐゴシック" charset="-128"/>
              </a:rPr>
              <a:t>and the </a:t>
            </a:r>
            <a:r>
              <a:rPr lang="en-US" sz="1050" i="1" kern="1200" baseline="0" dirty="0" smtClean="0">
                <a:solidFill>
                  <a:schemeClr val="tx1"/>
                </a:solidFill>
                <a:latin typeface="Times New Roman" charset="0"/>
                <a:ea typeface="ＭＳ Ｐゴシック" charset="-128"/>
                <a:cs typeface="ＭＳ Ｐゴシック" charset="-128"/>
              </a:rPr>
              <a:t>Pink Sampling Plus icon</a:t>
            </a:r>
            <a:r>
              <a:rPr lang="en-US" sz="1050" i="0" baseline="0" dirty="0" smtClean="0"/>
              <a:t> </a:t>
            </a:r>
            <a:r>
              <a:rPr lang="en-US" sz="1050" i="0" kern="1200" baseline="0" dirty="0" smtClean="0">
                <a:solidFill>
                  <a:schemeClr val="tx1"/>
                </a:solidFill>
                <a:latin typeface="Times New Roman" charset="0"/>
                <a:ea typeface="ＭＳ Ｐゴシック" charset="-128"/>
                <a:cs typeface="ＭＳ Ｐゴシック" charset="-128"/>
              </a:rPr>
              <a:t>by Elliott Bledsoe are available under a Creative Commons Attribution 2.5 Australia </a:t>
            </a:r>
            <a:r>
              <a:rPr lang="en-US" sz="1050" i="0" kern="1200" baseline="0" dirty="0" err="1" smtClean="0">
                <a:solidFill>
                  <a:schemeClr val="tx1"/>
                </a:solidFill>
                <a:latin typeface="Times New Roman" charset="0"/>
                <a:ea typeface="ＭＳ Ｐゴシック" charset="-128"/>
                <a:cs typeface="ＭＳ Ｐゴシック" charset="-128"/>
              </a:rPr>
              <a:t>licence</a:t>
            </a:r>
            <a:r>
              <a:rPr lang="en-US" sz="1050" i="0" kern="1200" baseline="0" dirty="0" smtClean="0">
                <a:solidFill>
                  <a:schemeClr val="tx1"/>
                </a:solidFill>
                <a:latin typeface="Times New Roman" charset="0"/>
                <a:ea typeface="ＭＳ Ｐゴシック" charset="-128"/>
                <a:cs typeface="ＭＳ Ｐゴシック" charset="-128"/>
              </a:rPr>
              <a:t>. </a:t>
            </a:r>
            <a:r>
              <a:rPr lang="en-US" sz="1050" kern="1200" dirty="0" smtClean="0">
                <a:solidFill>
                  <a:schemeClr val="tx1"/>
                </a:solidFill>
                <a:latin typeface="Times New Roman" charset="0"/>
                <a:ea typeface="ＭＳ Ｐゴシック" charset="-128"/>
                <a:cs typeface="ＭＳ Ｐゴシック" charset="-128"/>
              </a:rPr>
              <a:t>Full terms are available at http:// creativecommons.org/licenses/by/2.5/au</a:t>
            </a:r>
            <a:endParaRPr lang="en-US" sz="1050" dirty="0" smtClean="0">
              <a:solidFill>
                <a:srgbClr val="000000"/>
              </a:solidFill>
              <a:latin typeface="Arial" charset="0"/>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6626" name="Rectangle 6"/>
          <p:cNvSpPr>
            <a:spLocks noGrp="1" noChangeArrowheads="1"/>
          </p:cNvSpPr>
          <p:nvPr>
            <p:ph type="sldNum" sz="quarter" idx="5"/>
          </p:nvPr>
        </p:nvSpPr>
        <p:spPr>
          <a:noFill/>
        </p:spPr>
        <p:txBody>
          <a:bodyPr/>
          <a:lstStyle/>
          <a:p>
            <a:fld id="{95112AF7-676A-0143-8917-215C7194E9AE}" type="slidenum">
              <a:rPr lang="en-US"/>
              <a:pPr/>
              <a:t>45</a:t>
            </a:fld>
            <a:endParaRPr lang="en-US"/>
          </a:p>
        </p:txBody>
      </p:sp>
      <p:sp>
        <p:nvSpPr>
          <p:cNvPr id="26627" name="Rectangle 1"/>
          <p:cNvSpPr>
            <a:spLocks noGrp="1" noRot="1" noChangeAspect="1" noChangeArrowheads="1"/>
          </p:cNvSpPr>
          <p:nvPr>
            <p:ph type="sldImg"/>
          </p:nvPr>
        </p:nvSpPr>
        <p:spPr>
          <a:ln/>
        </p:spPr>
      </p:sp>
      <p:sp>
        <p:nvSpPr>
          <p:cNvPr id="26628" name="Rectangle 2"/>
          <p:cNvSpPr>
            <a:spLocks noGrp="1" noChangeArrowheads="1"/>
          </p:cNvSpPr>
          <p:nvPr>
            <p:ph type="body" idx="1"/>
          </p:nvPr>
        </p:nvSpPr>
        <p:spPr>
          <a:noFill/>
          <a:ln/>
        </p:spPr>
        <p:txBody>
          <a:bodyPr lIns="0" tIns="0" rIns="0" bIns="0"/>
          <a:lstStyle/>
          <a:p>
            <a:pPr eaLnBrk="1" hangingPunct="1">
              <a:lnSpc>
                <a:spcPct val="95000"/>
              </a:lnSpc>
              <a:spcBef>
                <a:spcPct val="0"/>
              </a:spcBef>
            </a:pPr>
            <a:r>
              <a:rPr lang="en-US" sz="1600" b="1" dirty="0" smtClean="0">
                <a:solidFill>
                  <a:srgbClr val="000000"/>
                </a:solidFill>
                <a:latin typeface="Arial" charset="0"/>
              </a:rPr>
              <a:t>GOVERNMENT INSTITUTIONS, GALLERIES AND</a:t>
            </a:r>
            <a:r>
              <a:rPr lang="en-US" sz="1600" b="1" baseline="0" dirty="0" smtClean="0">
                <a:solidFill>
                  <a:srgbClr val="000000"/>
                </a:solidFill>
                <a:latin typeface="Arial" charset="0"/>
              </a:rPr>
              <a:t> LIBRARIES</a:t>
            </a:r>
            <a:endParaRPr lang="en-US" sz="1600" dirty="0" smtClean="0"/>
          </a:p>
          <a:p>
            <a:pPr eaLnBrk="1" hangingPunct="1">
              <a:lnSpc>
                <a:spcPct val="95000"/>
              </a:lnSpc>
              <a:spcBef>
                <a:spcPct val="0"/>
              </a:spcBef>
            </a:pPr>
            <a:endParaRPr lang="en-US" sz="1600" dirty="0" smtClean="0">
              <a:solidFill>
                <a:srgbClr val="000000"/>
              </a:solidFill>
              <a:latin typeface="Arial" charset="0"/>
            </a:endParaRPr>
          </a:p>
          <a:p>
            <a:pPr eaLnBrk="1" hangingPunct="1">
              <a:lnSpc>
                <a:spcPct val="95000"/>
              </a:lnSpc>
              <a:spcBef>
                <a:spcPct val="0"/>
              </a:spcBef>
            </a:pPr>
            <a:endParaRPr lang="en-US" sz="1600" dirty="0" smtClean="0">
              <a:solidFill>
                <a:srgbClr val="000000"/>
              </a:solidFill>
              <a:latin typeface="Arial" charset="0"/>
            </a:endParaRPr>
          </a:p>
          <a:p>
            <a:pPr eaLnBrk="1" hangingPunct="1"/>
            <a:r>
              <a:rPr lang="en-US" sz="1600" dirty="0" smtClean="0"/>
              <a:t>Libraries, galleries and other government institutions also</a:t>
            </a:r>
            <a:r>
              <a:rPr lang="en-US" sz="1600" baseline="0" dirty="0" smtClean="0"/>
              <a:t> know the cost and effort associated with clearing copyright.</a:t>
            </a:r>
            <a:endParaRPr lang="en-US" sz="1600" dirty="0" smtClean="0"/>
          </a:p>
          <a:p>
            <a:pPr eaLnBrk="1" hangingPunct="1"/>
            <a:endParaRPr lang="en-US" sz="1600" dirty="0" smtClean="0"/>
          </a:p>
          <a:p>
            <a:pPr eaLnBrk="1" hangingPunct="1"/>
            <a:endParaRPr lang="en-US" sz="1600" dirty="0" smtClean="0"/>
          </a:p>
          <a:p>
            <a:pPr eaLnBrk="1" hangingPunct="1"/>
            <a:endParaRPr lang="en-US" sz="1600" dirty="0" smtClean="0"/>
          </a:p>
          <a:p>
            <a:pPr eaLnBrk="1" hangingPunct="1"/>
            <a:r>
              <a:rPr lang="en-US" sz="1600" dirty="0" smtClean="0"/>
              <a:t>Photo: </a:t>
            </a:r>
            <a:r>
              <a:rPr lang="en-US" sz="1600" i="1" dirty="0" smtClean="0"/>
              <a:t>Lanka</a:t>
            </a:r>
            <a:r>
              <a:rPr lang="en-US" sz="1600" i="1" baseline="0" dirty="0" smtClean="0"/>
              <a:t> Government Office Files</a:t>
            </a:r>
            <a:r>
              <a:rPr lang="en-US" sz="1600" i="1" dirty="0" smtClean="0"/>
              <a:t> </a:t>
            </a:r>
            <a:r>
              <a:rPr lang="en-US" sz="1600" dirty="0" smtClean="0"/>
              <a:t>by </a:t>
            </a:r>
            <a:r>
              <a:rPr lang="en-US" sz="1600" dirty="0" err="1" smtClean="0"/>
              <a:t>arquera</a:t>
            </a:r>
            <a:r>
              <a:rPr lang="en-US" sz="1600" dirty="0" smtClean="0"/>
              <a:t>, http://www.flickr.com/photos/puntodevista/114155928. Available under a Creative Commons Attribution 2.0 Generic </a:t>
            </a:r>
            <a:r>
              <a:rPr lang="en-US" sz="1600" dirty="0" err="1" smtClean="0"/>
              <a:t>licence</a:t>
            </a:r>
            <a:r>
              <a:rPr lang="en-US" sz="1600" dirty="0" smtClean="0"/>
              <a:t>. Full terms available at http://creativecommons.org/licenses/by/2.0</a:t>
            </a:r>
            <a:r>
              <a:rPr lang="en-US" sz="1200" b="1" kern="1200" dirty="0" smtClean="0">
                <a:solidFill>
                  <a:schemeClr val="tx1"/>
                </a:solidFill>
                <a:latin typeface="Times New Roman" charset="0"/>
                <a:ea typeface="ＭＳ Ｐゴシック" charset="-128"/>
                <a:cs typeface="ＭＳ Ｐゴシック" charset="-128"/>
              </a:rPr>
              <a:t>	</a:t>
            </a:r>
          </a:p>
          <a:p>
            <a:pPr eaLnBrk="1" hangingPunct="1"/>
            <a:endParaRPr lang="en-US" sz="1600" dirty="0" smtClean="0"/>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8674" name="Rectangle 6"/>
          <p:cNvSpPr>
            <a:spLocks noGrp="1" noChangeArrowheads="1"/>
          </p:cNvSpPr>
          <p:nvPr>
            <p:ph type="sldNum" sz="quarter" idx="5"/>
          </p:nvPr>
        </p:nvSpPr>
        <p:spPr>
          <a:noFill/>
        </p:spPr>
        <p:txBody>
          <a:bodyPr/>
          <a:lstStyle/>
          <a:p>
            <a:fld id="{C73C0D03-4928-964A-8E2C-B99B82611622}" type="slidenum">
              <a:rPr lang="en-US"/>
              <a:pPr/>
              <a:t>46</a:t>
            </a:fld>
            <a:endParaRPr lang="en-US"/>
          </a:p>
        </p:txBody>
      </p:sp>
      <p:sp>
        <p:nvSpPr>
          <p:cNvPr id="28675" name="Rectangle 1"/>
          <p:cNvSpPr>
            <a:spLocks noGrp="1" noRot="1" noChangeAspect="1" noChangeArrowheads="1"/>
          </p:cNvSpPr>
          <p:nvPr>
            <p:ph type="sldImg"/>
          </p:nvPr>
        </p:nvSpPr>
        <p:spPr>
          <a:ln/>
        </p:spPr>
      </p:sp>
      <p:sp>
        <p:nvSpPr>
          <p:cNvPr id="28676" name="Rectangle 2"/>
          <p:cNvSpPr>
            <a:spLocks noGrp="1" noChangeArrowheads="1"/>
          </p:cNvSpPr>
          <p:nvPr>
            <p:ph type="body" idx="1"/>
          </p:nvPr>
        </p:nvSpPr>
        <p:spPr>
          <a:noFill/>
          <a:ln/>
        </p:spPr>
        <p:txBody>
          <a:bodyPr lIns="0" tIns="0" rIns="0" bIns="0"/>
          <a:lstStyle/>
          <a:p>
            <a:pPr eaLnBrk="1" hangingPunct="1">
              <a:lnSpc>
                <a:spcPct val="95000"/>
              </a:lnSpc>
              <a:spcBef>
                <a:spcPct val="0"/>
              </a:spcBef>
            </a:pPr>
            <a:r>
              <a:rPr lang="en-US" sz="1600" b="1" dirty="0" smtClean="0">
                <a:solidFill>
                  <a:srgbClr val="000000"/>
                </a:solidFill>
                <a:latin typeface="Arial" charset="0"/>
              </a:rPr>
              <a:t>INSTITUTIONS – NATIONAL</a:t>
            </a:r>
            <a:r>
              <a:rPr lang="en-US" sz="1600" b="1" baseline="0" dirty="0" smtClean="0">
                <a:solidFill>
                  <a:srgbClr val="000000"/>
                </a:solidFill>
                <a:latin typeface="Arial" charset="0"/>
              </a:rPr>
              <a:t> LIBRARY OF AUSTRALIA</a:t>
            </a:r>
            <a:endParaRPr lang="en-US" sz="1600" dirty="0" smtClean="0">
              <a:solidFill>
                <a:srgbClr val="000000"/>
              </a:solidFill>
              <a:latin typeface="Arial" charset="0"/>
            </a:endParaRPr>
          </a:p>
          <a:p>
            <a:pPr eaLnBrk="1" hangingPunct="1">
              <a:lnSpc>
                <a:spcPct val="95000"/>
              </a:lnSpc>
              <a:spcBef>
                <a:spcPct val="0"/>
              </a:spcBef>
            </a:pPr>
            <a:r>
              <a:rPr lang="en-US" sz="1600" dirty="0" smtClean="0">
                <a:solidFill>
                  <a:srgbClr val="000000"/>
                </a:solidFill>
                <a:latin typeface="Arial" charset="0"/>
              </a:rPr>
              <a:t>     - largest</a:t>
            </a:r>
            <a:r>
              <a:rPr lang="en-US" sz="1600" baseline="0" dirty="0" smtClean="0">
                <a:solidFill>
                  <a:srgbClr val="000000"/>
                </a:solidFill>
                <a:latin typeface="Arial" charset="0"/>
              </a:rPr>
              <a:t> reference library in australia</a:t>
            </a:r>
          </a:p>
          <a:p>
            <a:pPr eaLnBrk="1" hangingPunct="1">
              <a:lnSpc>
                <a:spcPct val="95000"/>
              </a:lnSpc>
              <a:spcBef>
                <a:spcPct val="0"/>
              </a:spcBef>
            </a:pPr>
            <a:endParaRPr lang="en-US" sz="1600" dirty="0" smtClean="0">
              <a:solidFill>
                <a:srgbClr val="000000"/>
              </a:solidFill>
              <a:latin typeface="Arial" charset="0"/>
            </a:endParaRPr>
          </a:p>
          <a:p>
            <a:pPr eaLnBrk="1" hangingPunct="1">
              <a:lnSpc>
                <a:spcPct val="95000"/>
              </a:lnSpc>
              <a:spcBef>
                <a:spcPct val="0"/>
              </a:spcBef>
            </a:pPr>
            <a:endParaRPr lang="en-US" sz="1600" dirty="0" smtClean="0">
              <a:solidFill>
                <a:srgbClr val="000000"/>
              </a:solidFill>
              <a:latin typeface="Arial" charset="0"/>
            </a:endParaRPr>
          </a:p>
          <a:p>
            <a:pPr eaLnBrk="1" hangingPunct="1">
              <a:lnSpc>
                <a:spcPct val="95000"/>
              </a:lnSpc>
              <a:spcBef>
                <a:spcPct val="0"/>
              </a:spcBef>
            </a:pPr>
            <a:r>
              <a:rPr lang="en-US" sz="1600" dirty="0" smtClean="0">
                <a:solidFill>
                  <a:srgbClr val="000000"/>
                </a:solidFill>
                <a:latin typeface="Arial" charset="0"/>
              </a:rPr>
              <a:t>This</a:t>
            </a:r>
            <a:r>
              <a:rPr lang="en-US" sz="1600" baseline="0" dirty="0" smtClean="0">
                <a:solidFill>
                  <a:srgbClr val="000000"/>
                </a:solidFill>
                <a:latin typeface="Arial" charset="0"/>
              </a:rPr>
              <a:t> the National Library of Australia; Australia’s </a:t>
            </a:r>
            <a:r>
              <a:rPr lang="en-US" sz="1200" b="0" kern="1200" dirty="0" smtClean="0">
                <a:solidFill>
                  <a:schemeClr val="tx1"/>
                </a:solidFill>
                <a:latin typeface="Times New Roman" charset="0"/>
                <a:ea typeface="ＭＳ Ｐゴシック" charset="-128"/>
                <a:cs typeface="ＭＳ Ｐゴシック" charset="-128"/>
              </a:rPr>
              <a:t>largest reference library, charged under the </a:t>
            </a:r>
            <a:r>
              <a:rPr lang="en-US" sz="1200" b="0" i="1" kern="1200" dirty="0" smtClean="0">
                <a:solidFill>
                  <a:schemeClr val="tx1"/>
                </a:solidFill>
                <a:latin typeface="Times New Roman" charset="0"/>
                <a:ea typeface="ＭＳ Ｐゴシック" charset="-128"/>
                <a:cs typeface="ＭＳ Ｐゴシック" charset="-128"/>
              </a:rPr>
              <a:t>National Library Act 1960 </a:t>
            </a:r>
            <a:r>
              <a:rPr lang="en-US" sz="1200" b="0" i="0" kern="1200" dirty="0" smtClean="0">
                <a:solidFill>
                  <a:schemeClr val="tx1"/>
                </a:solidFill>
                <a:latin typeface="Times New Roman" charset="0"/>
                <a:ea typeface="ＭＳ Ｐゴシック" charset="-128"/>
                <a:cs typeface="ＭＳ Ｐゴシック" charset="-128"/>
              </a:rPr>
              <a:t>with</a:t>
            </a:r>
            <a:r>
              <a:rPr lang="en-US" sz="1200" b="0" i="0" kern="1200" baseline="0" dirty="0" smtClean="0">
                <a:solidFill>
                  <a:schemeClr val="tx1"/>
                </a:solidFill>
                <a:latin typeface="Times New Roman" charset="0"/>
                <a:ea typeface="ＭＳ Ｐゴシック" charset="-128"/>
                <a:cs typeface="ＭＳ Ｐゴシック" charset="-128"/>
              </a:rPr>
              <a:t> </a:t>
            </a:r>
            <a:r>
              <a:rPr lang="en-US" sz="1200" b="0" i="0" kern="1200" dirty="0" smtClean="0">
                <a:solidFill>
                  <a:schemeClr val="tx1"/>
                </a:solidFill>
                <a:latin typeface="Times New Roman" charset="0"/>
                <a:ea typeface="ＭＳ Ｐゴシック" charset="-128"/>
                <a:cs typeface="ＭＳ Ｐゴシック" charset="-128"/>
              </a:rPr>
              <a:t>"maintaining and developing a national collection of library material, including a comprehensive collection of library material relating to Australia and the Australian people.” The library is home to a number of collections</a:t>
            </a:r>
            <a:r>
              <a:rPr lang="en-US" sz="1200" b="0" i="0" kern="1200" baseline="0" dirty="0" smtClean="0">
                <a:solidFill>
                  <a:schemeClr val="tx1"/>
                </a:solidFill>
                <a:latin typeface="Times New Roman" charset="0"/>
                <a:ea typeface="ＭＳ Ｐゴシック" charset="-128"/>
                <a:cs typeface="ＭＳ Ｐゴシック" charset="-128"/>
              </a:rPr>
              <a:t> including the extensive </a:t>
            </a:r>
            <a:endParaRPr lang="en-US" sz="1600" dirty="0" smtClean="0">
              <a:solidFill>
                <a:srgbClr val="000000"/>
              </a:solidFill>
              <a:latin typeface="Arial" charset="0"/>
            </a:endParaRPr>
          </a:p>
          <a:p>
            <a:pPr eaLnBrk="1" hangingPunct="1">
              <a:lnSpc>
                <a:spcPct val="95000"/>
              </a:lnSpc>
              <a:spcBef>
                <a:spcPct val="0"/>
              </a:spcBef>
            </a:pPr>
            <a:endParaRPr lang="en-US" sz="1600" dirty="0" smtClean="0">
              <a:solidFill>
                <a:srgbClr val="000000"/>
              </a:solidFill>
              <a:latin typeface="Arial" charset="0"/>
            </a:endParaRPr>
          </a:p>
          <a:p>
            <a:pPr eaLnBrk="1" hangingPunct="1">
              <a:lnSpc>
                <a:spcPct val="95000"/>
              </a:lnSpc>
              <a:spcBef>
                <a:spcPct val="0"/>
              </a:spcBef>
            </a:pPr>
            <a:endParaRPr lang="en-US" sz="1600" dirty="0" smtClean="0">
              <a:solidFill>
                <a:srgbClr val="000000"/>
              </a:solidFill>
              <a:latin typeface="Arial" charset="0"/>
            </a:endParaRPr>
          </a:p>
          <a:p>
            <a:pPr marL="0" marR="0" indent="0" algn="l" defTabSz="914400" rtl="0" eaLnBrk="1" fontAlgn="base" latinLnBrk="0" hangingPunct="1">
              <a:lnSpc>
                <a:spcPct val="95000"/>
              </a:lnSpc>
              <a:spcBef>
                <a:spcPct val="0"/>
              </a:spcBef>
              <a:spcAft>
                <a:spcPct val="0"/>
              </a:spcAft>
              <a:buClrTx/>
              <a:buSzTx/>
              <a:buFontTx/>
              <a:buNone/>
              <a:tabLst/>
              <a:defRPr/>
            </a:pPr>
            <a:r>
              <a:rPr lang="en-US" sz="1600" dirty="0" smtClean="0"/>
              <a:t>Photo: </a:t>
            </a:r>
            <a:r>
              <a:rPr lang="en-US" sz="1200" b="0" i="1" kern="1200" dirty="0" smtClean="0">
                <a:solidFill>
                  <a:schemeClr val="tx1"/>
                </a:solidFill>
                <a:latin typeface="Times New Roman" charset="0"/>
                <a:ea typeface="ＭＳ Ｐゴシック" charset="-128"/>
                <a:cs typeface="ＭＳ Ｐゴシック" charset="-128"/>
              </a:rPr>
              <a:t>National Library of Australia, Canberra, ACT</a:t>
            </a:r>
            <a:r>
              <a:rPr lang="en-US" sz="1600" i="1" dirty="0" smtClean="0"/>
              <a:t> </a:t>
            </a:r>
            <a:r>
              <a:rPr lang="en-US" sz="1600" dirty="0" smtClean="0"/>
              <a:t>by Brendan Ashton, http://www.flickr.com/photos/29901446@N07/2800992825. Available under a Creative Commons Attribution 2.0 Generic </a:t>
            </a:r>
            <a:r>
              <a:rPr lang="en-US" sz="1600" dirty="0" err="1" smtClean="0"/>
              <a:t>licence</a:t>
            </a:r>
            <a:r>
              <a:rPr lang="en-US" sz="1600" dirty="0" smtClean="0"/>
              <a:t>. Full terms available at http://creativecommons.org/licenses/by/2.0</a:t>
            </a: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1202" name="Rectangle 6"/>
          <p:cNvSpPr>
            <a:spLocks noGrp="1" noChangeArrowheads="1"/>
          </p:cNvSpPr>
          <p:nvPr>
            <p:ph type="sldNum" sz="quarter" idx="5"/>
          </p:nvPr>
        </p:nvSpPr>
        <p:spPr>
          <a:noFill/>
        </p:spPr>
        <p:txBody>
          <a:bodyPr/>
          <a:lstStyle/>
          <a:p>
            <a:fld id="{E5F023B9-E132-4A48-A9BA-6D492E8EB830}" type="slidenum">
              <a:rPr lang="en-US"/>
              <a:pPr/>
              <a:t>47</a:t>
            </a:fld>
            <a:endParaRPr lang="en-US"/>
          </a:p>
        </p:txBody>
      </p:sp>
      <p:sp>
        <p:nvSpPr>
          <p:cNvPr id="51203" name="Rectangle 1"/>
          <p:cNvSpPr>
            <a:spLocks noGrp="1" noRot="1" noChangeAspect="1" noChangeArrowheads="1"/>
          </p:cNvSpPr>
          <p:nvPr>
            <p:ph type="sldImg"/>
          </p:nvPr>
        </p:nvSpPr>
        <p:spPr>
          <a:ln/>
        </p:spPr>
      </p:sp>
      <p:sp>
        <p:nvSpPr>
          <p:cNvPr id="51204" name="Rectangle 2"/>
          <p:cNvSpPr>
            <a:spLocks noGrp="1" noChangeArrowheads="1"/>
          </p:cNvSpPr>
          <p:nvPr>
            <p:ph type="body" idx="1"/>
          </p:nvPr>
        </p:nvSpPr>
        <p:spPr>
          <a:noFill/>
          <a:ln/>
        </p:spPr>
        <p:txBody>
          <a:bodyPr lIns="0" tIns="0" rIns="0" bIns="0"/>
          <a:lstStyle/>
          <a:p>
            <a:pPr eaLnBrk="1" hangingPunct="1">
              <a:lnSpc>
                <a:spcPct val="95000"/>
              </a:lnSpc>
              <a:spcBef>
                <a:spcPct val="0"/>
              </a:spcBef>
            </a:pPr>
            <a:r>
              <a:rPr lang="en-US" sz="1600" b="1" dirty="0" smtClean="0">
                <a:solidFill>
                  <a:srgbClr val="000000"/>
                </a:solidFill>
                <a:latin typeface="Arial" charset="0"/>
              </a:rPr>
              <a:t>INSTITUTIONS – NLA </a:t>
            </a:r>
            <a:r>
              <a:rPr lang="en-US" sz="1600" b="1" baseline="0" dirty="0" smtClean="0">
                <a:solidFill>
                  <a:srgbClr val="000000"/>
                </a:solidFill>
                <a:latin typeface="Arial" charset="0"/>
              </a:rPr>
              <a:t>– PICTURE AUSTRALIA</a:t>
            </a:r>
            <a:endParaRPr lang="en-US" sz="1600" b="0" baseline="0" dirty="0" smtClean="0">
              <a:solidFill>
                <a:srgbClr val="000000"/>
              </a:solidFill>
              <a:latin typeface="Arial" charset="0"/>
            </a:endParaRPr>
          </a:p>
          <a:p>
            <a:pPr eaLnBrk="1" hangingPunct="1">
              <a:lnSpc>
                <a:spcPct val="95000"/>
              </a:lnSpc>
              <a:spcBef>
                <a:spcPct val="0"/>
              </a:spcBef>
            </a:pPr>
            <a:endParaRPr lang="en-US" sz="1600" dirty="0" smtClean="0">
              <a:solidFill>
                <a:srgbClr val="000000"/>
              </a:solidFill>
              <a:latin typeface="Arial" charset="0"/>
            </a:endParaRPr>
          </a:p>
          <a:p>
            <a:pPr eaLnBrk="1" hangingPunct="1">
              <a:lnSpc>
                <a:spcPct val="95000"/>
              </a:lnSpc>
              <a:spcBef>
                <a:spcPct val="0"/>
              </a:spcBef>
            </a:pPr>
            <a:endParaRPr lang="en-US" sz="1600" dirty="0" smtClean="0">
              <a:solidFill>
                <a:srgbClr val="000000"/>
              </a:solidFill>
              <a:latin typeface="Arial" charset="0"/>
            </a:endParaRPr>
          </a:p>
          <a:p>
            <a:pPr eaLnBrk="1" hangingPunct="1">
              <a:lnSpc>
                <a:spcPct val="95000"/>
              </a:lnSpc>
              <a:spcBef>
                <a:spcPct val="0"/>
              </a:spcBef>
            </a:pPr>
            <a:r>
              <a:rPr lang="en-US" sz="1600" dirty="0" smtClean="0">
                <a:solidFill>
                  <a:srgbClr val="000000"/>
                </a:solidFill>
                <a:latin typeface="Arial" charset="0"/>
              </a:rPr>
              <a:t>Picture</a:t>
            </a:r>
            <a:r>
              <a:rPr lang="en-US" sz="1600" baseline="0" dirty="0" smtClean="0">
                <a:solidFill>
                  <a:srgbClr val="000000"/>
                </a:solidFill>
                <a:latin typeface="Arial" charset="0"/>
              </a:rPr>
              <a:t> Australia portal which was launched in 2000.</a:t>
            </a:r>
            <a:endParaRPr lang="en-US" sz="1600" dirty="0" smtClean="0">
              <a:solidFill>
                <a:srgbClr val="000000"/>
              </a:solidFill>
              <a:latin typeface="Arial" charset="0"/>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4578" name="Rectangle 6"/>
          <p:cNvSpPr>
            <a:spLocks noGrp="1" noChangeArrowheads="1"/>
          </p:cNvSpPr>
          <p:nvPr>
            <p:ph type="sldNum" sz="quarter" idx="5"/>
          </p:nvPr>
        </p:nvSpPr>
        <p:spPr>
          <a:noFill/>
        </p:spPr>
        <p:txBody>
          <a:bodyPr/>
          <a:lstStyle/>
          <a:p>
            <a:fld id="{416AEA5A-4174-5B4F-8254-5F024476A493}" type="slidenum">
              <a:rPr lang="en-US"/>
              <a:pPr/>
              <a:t>48</a:t>
            </a:fld>
            <a:endParaRPr lang="en-US"/>
          </a:p>
        </p:txBody>
      </p:sp>
      <p:sp>
        <p:nvSpPr>
          <p:cNvPr id="24579" name="Rectangle 1"/>
          <p:cNvSpPr>
            <a:spLocks noGrp="1" noRot="1" noChangeAspect="1" noChangeArrowheads="1"/>
          </p:cNvSpPr>
          <p:nvPr>
            <p:ph type="sldImg"/>
          </p:nvPr>
        </p:nvSpPr>
        <p:spPr>
          <a:ln/>
        </p:spPr>
      </p:sp>
      <p:sp>
        <p:nvSpPr>
          <p:cNvPr id="24580" name="Rectangle 2"/>
          <p:cNvSpPr>
            <a:spLocks noGrp="1" noChangeArrowheads="1"/>
          </p:cNvSpPr>
          <p:nvPr>
            <p:ph type="body" idx="1"/>
          </p:nvPr>
        </p:nvSpPr>
        <p:spPr>
          <a:noFill/>
          <a:ln/>
        </p:spPr>
        <p:txBody>
          <a:bodyPr lIns="0" tIns="0" rIns="0" bIns="0"/>
          <a:lstStyle/>
          <a:p>
            <a:pPr eaLnBrk="1" hangingPunct="1">
              <a:lnSpc>
                <a:spcPct val="95000"/>
              </a:lnSpc>
              <a:spcBef>
                <a:spcPct val="0"/>
              </a:spcBef>
            </a:pPr>
            <a:r>
              <a:rPr lang="en-US" sz="1600" b="1" dirty="0" smtClean="0">
                <a:solidFill>
                  <a:srgbClr val="000000"/>
                </a:solidFill>
                <a:latin typeface="Arial" charset="0"/>
              </a:rPr>
              <a:t>INSTITUTIONS – NLA </a:t>
            </a:r>
            <a:r>
              <a:rPr lang="en-US" sz="1600" b="1" baseline="0" dirty="0" smtClean="0">
                <a:solidFill>
                  <a:srgbClr val="000000"/>
                </a:solidFill>
                <a:latin typeface="Arial" charset="0"/>
              </a:rPr>
              <a:t>– PICTURE AUSTRALIA</a:t>
            </a:r>
            <a:endParaRPr lang="en-US" sz="1600" dirty="0" smtClean="0">
              <a:solidFill>
                <a:srgbClr val="000000"/>
              </a:solidFill>
              <a:latin typeface="Arial" charset="0"/>
            </a:endParaRPr>
          </a:p>
          <a:p>
            <a:pPr eaLnBrk="1" hangingPunct="1">
              <a:lnSpc>
                <a:spcPct val="95000"/>
              </a:lnSpc>
              <a:spcBef>
                <a:spcPct val="0"/>
              </a:spcBef>
            </a:pPr>
            <a:r>
              <a:rPr lang="en-US" sz="1600" dirty="0" smtClean="0">
                <a:solidFill>
                  <a:srgbClr val="000000"/>
                </a:solidFill>
                <a:latin typeface="Arial" charset="0"/>
              </a:rPr>
              <a:t>     - pictorial</a:t>
            </a:r>
            <a:r>
              <a:rPr lang="en-US" sz="1600" baseline="0" dirty="0" smtClean="0">
                <a:solidFill>
                  <a:srgbClr val="000000"/>
                </a:solidFill>
                <a:latin typeface="Arial" charset="0"/>
              </a:rPr>
              <a:t> search gateway</a:t>
            </a:r>
          </a:p>
          <a:p>
            <a:pPr eaLnBrk="1" hangingPunct="1">
              <a:lnSpc>
                <a:spcPct val="95000"/>
              </a:lnSpc>
              <a:spcBef>
                <a:spcPct val="0"/>
              </a:spcBef>
            </a:pPr>
            <a:r>
              <a:rPr lang="en-US" sz="1600" baseline="0" dirty="0" smtClean="0">
                <a:solidFill>
                  <a:srgbClr val="000000"/>
                </a:solidFill>
                <a:latin typeface="Arial" charset="0"/>
              </a:rPr>
              <a:t>     - search multiple institutional collections</a:t>
            </a:r>
          </a:p>
          <a:p>
            <a:pPr eaLnBrk="1" hangingPunct="1">
              <a:lnSpc>
                <a:spcPct val="95000"/>
              </a:lnSpc>
              <a:spcBef>
                <a:spcPct val="0"/>
              </a:spcBef>
            </a:pPr>
            <a:r>
              <a:rPr lang="en-US" sz="1600" dirty="0" smtClean="0">
                <a:solidFill>
                  <a:srgbClr val="000000"/>
                </a:solidFill>
                <a:latin typeface="Arial" charset="0"/>
              </a:rPr>
              <a:t>     - concern at lack of contemporary photography</a:t>
            </a:r>
            <a:endParaRPr lang="en-US" sz="1600" baseline="0" dirty="0" smtClean="0">
              <a:solidFill>
                <a:srgbClr val="000000"/>
              </a:solidFill>
              <a:latin typeface="Arial" charset="0"/>
            </a:endParaRPr>
          </a:p>
          <a:p>
            <a:pPr eaLnBrk="1" hangingPunct="1">
              <a:lnSpc>
                <a:spcPct val="95000"/>
              </a:lnSpc>
              <a:spcBef>
                <a:spcPct val="0"/>
              </a:spcBef>
            </a:pPr>
            <a:endParaRPr lang="en-US" sz="1600" dirty="0" smtClean="0">
              <a:solidFill>
                <a:srgbClr val="000000"/>
              </a:solidFill>
              <a:latin typeface="Arial" charset="0"/>
            </a:endParaRPr>
          </a:p>
          <a:p>
            <a:pPr eaLnBrk="1" hangingPunct="1">
              <a:lnSpc>
                <a:spcPct val="95000"/>
              </a:lnSpc>
              <a:spcBef>
                <a:spcPct val="0"/>
              </a:spcBef>
            </a:pPr>
            <a:endParaRPr lang="en-US" sz="1600" dirty="0" smtClean="0">
              <a:solidFill>
                <a:srgbClr val="000000"/>
              </a:solidFill>
              <a:latin typeface="Arial" charset="0"/>
            </a:endParaRPr>
          </a:p>
          <a:p>
            <a:pPr eaLnBrk="1" hangingPunct="1">
              <a:lnSpc>
                <a:spcPct val="95000"/>
              </a:lnSpc>
              <a:spcBef>
                <a:spcPct val="0"/>
              </a:spcBef>
            </a:pPr>
            <a:r>
              <a:rPr lang="en-US" sz="1600" baseline="0" dirty="0" smtClean="0">
                <a:solidFill>
                  <a:srgbClr val="000000"/>
                </a:solidFill>
                <a:latin typeface="Arial" charset="0"/>
              </a:rPr>
              <a:t>Using the Picture Australia gateway you can search the National Library’s pictorial collections as well as the collections of all the State Libraries, a number of State Archives, numerous City Council and university libraries, the National Archives of Australia, the Australian War Memorial, the CSIRO, the National Library of New Zealand and a number of other institutions.</a:t>
            </a:r>
          </a:p>
          <a:p>
            <a:pPr eaLnBrk="1" hangingPunct="1">
              <a:lnSpc>
                <a:spcPct val="95000"/>
              </a:lnSpc>
              <a:spcBef>
                <a:spcPct val="0"/>
              </a:spcBef>
            </a:pPr>
            <a:endParaRPr lang="en-US" sz="2000" dirty="0" smtClean="0">
              <a:solidFill>
                <a:srgbClr val="000000"/>
              </a:solidFill>
              <a:latin typeface="Arial" charset="0"/>
            </a:endParaRPr>
          </a:p>
          <a:p>
            <a:pPr eaLnBrk="1" hangingPunct="1">
              <a:lnSpc>
                <a:spcPct val="95000"/>
              </a:lnSpc>
              <a:spcBef>
                <a:spcPct val="0"/>
              </a:spcBef>
            </a:pPr>
            <a:r>
              <a:rPr lang="en-US" sz="1200" kern="1200" dirty="0" smtClean="0">
                <a:solidFill>
                  <a:schemeClr val="tx1"/>
                </a:solidFill>
                <a:latin typeface="Times New Roman" charset="0"/>
                <a:ea typeface="ＭＳ Ｐゴシック" charset="-128"/>
                <a:cs typeface="ＭＳ Ｐゴシック" charset="-128"/>
              </a:rPr>
              <a:t>The NLA conducted</a:t>
            </a:r>
            <a:r>
              <a:rPr lang="en-US" sz="1200" kern="1200" baseline="0" dirty="0" smtClean="0">
                <a:solidFill>
                  <a:schemeClr val="tx1"/>
                </a:solidFill>
                <a:latin typeface="Times New Roman" charset="0"/>
                <a:ea typeface="ＭＳ Ｐゴシック" charset="-128"/>
                <a:cs typeface="ＭＳ Ｐゴシック" charset="-128"/>
              </a:rPr>
              <a:t> a survey on the Picture Australia archive and discovered that </a:t>
            </a:r>
            <a:r>
              <a:rPr lang="en-US" sz="1200" kern="1200" dirty="0" smtClean="0">
                <a:solidFill>
                  <a:schemeClr val="tx1"/>
                </a:solidFill>
                <a:latin typeface="Times New Roman" charset="0"/>
                <a:ea typeface="ＭＳ Ｐゴシック" charset="-128"/>
                <a:cs typeface="ＭＳ Ｐゴシック" charset="-128"/>
              </a:rPr>
              <a:t>people wanted more contemporary images to be available on the Picture Australia service. </a:t>
            </a:r>
            <a:r>
              <a:rPr lang="en-US" sz="2000" baseline="0" dirty="0" smtClean="0">
                <a:solidFill>
                  <a:srgbClr val="000000"/>
                </a:solidFill>
                <a:latin typeface="Arial" charset="0"/>
              </a:rPr>
              <a:t>Of course, the time, effort and costs associated with clearing the rights to contemporary photos for inclusion in the national collection were a major consideration when embarking on a project of update the content. Creative Commons was </a:t>
            </a:r>
            <a:r>
              <a:rPr lang="en-US" sz="2000" baseline="0" dirty="0" err="1" smtClean="0">
                <a:solidFill>
                  <a:srgbClr val="000000"/>
                </a:solidFill>
                <a:latin typeface="Arial" charset="0"/>
              </a:rPr>
              <a:t>recognised</a:t>
            </a:r>
            <a:r>
              <a:rPr lang="en-US" sz="2000" baseline="0" dirty="0" smtClean="0">
                <a:solidFill>
                  <a:srgbClr val="000000"/>
                </a:solidFill>
                <a:latin typeface="Arial" charset="0"/>
              </a:rPr>
              <a:t> as a mean by which the NLA could </a:t>
            </a:r>
            <a:r>
              <a:rPr lang="en-US" sz="1200" kern="1200" dirty="0" smtClean="0">
                <a:solidFill>
                  <a:schemeClr val="tx1"/>
                </a:solidFill>
                <a:latin typeface="Times New Roman" charset="0"/>
                <a:ea typeface="ＭＳ Ｐゴシック" charset="-128"/>
                <a:cs typeface="ＭＳ Ｐゴシック" charset="-128"/>
              </a:rPr>
              <a:t>ensuring that the library has the rights it needs to harvest, maintain and promote the collection, while still allowing the individual to retain control over how their image is made available. As Ms Hooton puts it, Creative Commons licensing “encourages content contributors to think in terms of a librarian keeping in mind the public benefit of providing maximum access to content as part of Australia’s national collection.”</a:t>
            </a:r>
          </a:p>
          <a:p>
            <a:pPr eaLnBrk="1" hangingPunct="1">
              <a:lnSpc>
                <a:spcPct val="95000"/>
              </a:lnSpc>
              <a:spcBef>
                <a:spcPct val="0"/>
              </a:spcBef>
            </a:pPr>
            <a:endParaRPr lang="en-US" sz="1200" kern="1200" dirty="0" smtClean="0">
              <a:solidFill>
                <a:schemeClr val="tx1"/>
              </a:solidFill>
              <a:latin typeface="Times New Roman" charset="0"/>
              <a:ea typeface="ＭＳ Ｐゴシック" charset="-128"/>
              <a:cs typeface="ＭＳ Ｐゴシック" charset="-128"/>
            </a:endParaRPr>
          </a:p>
          <a:p>
            <a:pPr marL="0" marR="0" indent="0" algn="l" defTabSz="914400" rtl="0" eaLnBrk="1" fontAlgn="base" latinLnBrk="0" hangingPunct="1">
              <a:lnSpc>
                <a:spcPct val="95000"/>
              </a:lnSpc>
              <a:spcBef>
                <a:spcPct val="0"/>
              </a:spcBef>
              <a:spcAft>
                <a:spcPct val="0"/>
              </a:spcAft>
              <a:buClrTx/>
              <a:buSzTx/>
              <a:buFontTx/>
              <a:buNone/>
              <a:tabLst/>
              <a:defRPr/>
            </a:pPr>
            <a:r>
              <a:rPr lang="en-US" sz="1200" kern="1200" dirty="0" smtClean="0">
                <a:solidFill>
                  <a:schemeClr val="tx1"/>
                </a:solidFill>
                <a:latin typeface="Times New Roman" charset="0"/>
                <a:ea typeface="ＭＳ Ｐゴシック" charset="-128"/>
                <a:cs typeface="ＭＳ Ｐゴシック" charset="-128"/>
              </a:rPr>
              <a:t>Equally, </a:t>
            </a:r>
            <a:r>
              <a:rPr lang="en-US" sz="1200" kern="1200" dirty="0" err="1" smtClean="0">
                <a:solidFill>
                  <a:schemeClr val="tx1"/>
                </a:solidFill>
                <a:latin typeface="Times New Roman" charset="0"/>
                <a:ea typeface="ＭＳ Ｐゴシック" charset="-128"/>
                <a:cs typeface="ＭＳ Ｐゴシック" charset="-128"/>
              </a:rPr>
              <a:t>Flickr</a:t>
            </a:r>
            <a:r>
              <a:rPr lang="en-US" sz="1200" kern="1200" dirty="0" smtClean="0">
                <a:solidFill>
                  <a:schemeClr val="tx1"/>
                </a:solidFill>
                <a:latin typeface="Times New Roman" charset="0"/>
                <a:ea typeface="ＭＳ Ｐゴシック" charset="-128"/>
                <a:cs typeface="ＭＳ Ｐゴシック" charset="-128"/>
              </a:rPr>
              <a:t> was suggested as an easy way to let the public upload and provide metadata for their images, which the library could then harvest. </a:t>
            </a:r>
            <a:r>
              <a:rPr lang="en-US" sz="1200" dirty="0" smtClean="0">
                <a:solidFill>
                  <a:srgbClr val="000000"/>
                </a:solidFill>
                <a:latin typeface="Arial" charset="0"/>
              </a:rPr>
              <a:t>In January 2006 the NLA</a:t>
            </a:r>
            <a:r>
              <a:rPr lang="en-US" sz="1200" baseline="0" dirty="0" smtClean="0">
                <a:solidFill>
                  <a:srgbClr val="000000"/>
                </a:solidFill>
                <a:latin typeface="Arial" charset="0"/>
              </a:rPr>
              <a:t> embarked on a collaboration with Yahoo’s photo publishing website </a:t>
            </a:r>
            <a:r>
              <a:rPr lang="en-US" sz="1200" baseline="0" dirty="0" err="1" smtClean="0">
                <a:solidFill>
                  <a:srgbClr val="000000"/>
                </a:solidFill>
                <a:latin typeface="Arial" charset="0"/>
              </a:rPr>
              <a:t>Flickr</a:t>
            </a:r>
            <a:r>
              <a:rPr lang="en-US" sz="1200" baseline="0" dirty="0" smtClean="0">
                <a:solidFill>
                  <a:srgbClr val="000000"/>
                </a:solidFill>
                <a:latin typeface="Arial" charset="0"/>
              </a:rPr>
              <a:t> to facilitate the collection of public contributions to the Picture Australia archive.</a:t>
            </a:r>
            <a:r>
              <a:rPr lang="en-US" sz="1200" dirty="0" smtClean="0">
                <a:solidFill>
                  <a:srgbClr val="000000"/>
                </a:solidFill>
                <a:latin typeface="Arial" charset="0"/>
              </a:rPr>
              <a:t> They established</a:t>
            </a:r>
            <a:r>
              <a:rPr lang="en-US" sz="1200" baseline="0" dirty="0" smtClean="0">
                <a:solidFill>
                  <a:srgbClr val="000000"/>
                </a:solidFill>
                <a:latin typeface="Arial" charset="0"/>
              </a:rPr>
              <a:t> two </a:t>
            </a:r>
            <a:r>
              <a:rPr lang="en-US" sz="1200" baseline="0" dirty="0" err="1" smtClean="0">
                <a:solidFill>
                  <a:srgbClr val="000000"/>
                </a:solidFill>
                <a:latin typeface="Arial" charset="0"/>
              </a:rPr>
              <a:t>Flickr</a:t>
            </a:r>
            <a:r>
              <a:rPr lang="en-US" sz="1200" baseline="0" dirty="0" smtClean="0">
                <a:solidFill>
                  <a:srgbClr val="000000"/>
                </a:solidFill>
                <a:latin typeface="Arial" charset="0"/>
              </a:rPr>
              <a:t> groups:</a:t>
            </a:r>
            <a:endParaRPr lang="en-US" sz="1200" kern="1200" dirty="0" smtClean="0">
              <a:solidFill>
                <a:schemeClr val="tx1"/>
              </a:solidFill>
              <a:latin typeface="Times New Roman" charset="0"/>
              <a:ea typeface="ＭＳ Ｐゴシック" charset="-128"/>
              <a:cs typeface="ＭＳ Ｐゴシック" charset="-128"/>
            </a:endParaRPr>
          </a:p>
          <a:p>
            <a:pPr eaLnBrk="1" hangingPunct="1">
              <a:lnSpc>
                <a:spcPct val="95000"/>
              </a:lnSpc>
              <a:spcBef>
                <a:spcPct val="0"/>
              </a:spcBef>
            </a:pPr>
            <a:endParaRPr lang="en-US" sz="1600" dirty="0" smtClean="0"/>
          </a:p>
          <a:p>
            <a:endParaRPr lang="en-US" sz="1600" dirty="0" smtClean="0"/>
          </a:p>
          <a:p>
            <a:pPr eaLnBrk="1" hangingPunct="1">
              <a:lnSpc>
                <a:spcPct val="95000"/>
              </a:lnSpc>
              <a:spcBef>
                <a:spcPct val="0"/>
              </a:spcBef>
            </a:pPr>
            <a:endParaRPr lang="en-US" sz="2000" dirty="0" smtClean="0">
              <a:solidFill>
                <a:srgbClr val="000000"/>
              </a:solidFill>
              <a:latin typeface="Arial" charset="0"/>
            </a:endParaRPr>
          </a:p>
          <a:p>
            <a:pPr eaLnBrk="1" hangingPunct="1">
              <a:lnSpc>
                <a:spcPct val="95000"/>
              </a:lnSpc>
              <a:spcBef>
                <a:spcPct val="0"/>
              </a:spcBef>
            </a:pPr>
            <a:r>
              <a:rPr lang="en-US" sz="2000" dirty="0" smtClean="0">
                <a:solidFill>
                  <a:srgbClr val="000000"/>
                </a:solidFill>
                <a:latin typeface="Arial" charset="0"/>
              </a:rPr>
              <a:t>Website: </a:t>
            </a:r>
            <a:r>
              <a:rPr lang="en-US" sz="2000" i="1" dirty="0" smtClean="0">
                <a:solidFill>
                  <a:srgbClr val="000000"/>
                </a:solidFill>
                <a:latin typeface="Arial" charset="0"/>
              </a:rPr>
              <a:t>Picture Australia </a:t>
            </a:r>
            <a:r>
              <a:rPr lang="en-US" sz="2000" i="0" baseline="0" dirty="0" smtClean="0">
                <a:solidFill>
                  <a:srgbClr val="000000"/>
                </a:solidFill>
                <a:latin typeface="Arial" charset="0"/>
              </a:rPr>
              <a:t>by </a:t>
            </a:r>
            <a:r>
              <a:rPr lang="en-US" sz="1600" dirty="0" smtClean="0"/>
              <a:t>National Library of Australia,</a:t>
            </a:r>
            <a:r>
              <a:rPr lang="en-US" sz="1600" baseline="0" dirty="0" smtClean="0"/>
              <a:t> http://</a:t>
            </a:r>
            <a:r>
              <a:rPr lang="en-US" sz="1600" baseline="0" dirty="0" err="1" smtClean="0"/>
              <a:t>www.pictureaustralia.org</a:t>
            </a:r>
            <a:endParaRPr lang="en-US" sz="1600" dirty="0" smtClean="0"/>
          </a:p>
          <a:p>
            <a:pPr eaLnBrk="1" hangingPunct="1">
              <a:lnSpc>
                <a:spcPct val="95000"/>
              </a:lnSpc>
              <a:spcBef>
                <a:spcPct val="0"/>
              </a:spcBef>
            </a:pPr>
            <a:endParaRPr lang="en-US" sz="1600" dirty="0" smtClean="0">
              <a:solidFill>
                <a:srgbClr val="000000"/>
              </a:solidFill>
              <a:latin typeface="Arial" charset="0"/>
            </a:endParaRPr>
          </a:p>
          <a:p>
            <a:pPr marL="0" marR="0" indent="0" algn="l" defTabSz="914400" rtl="0" eaLnBrk="1" fontAlgn="base" latinLnBrk="0" hangingPunct="1">
              <a:lnSpc>
                <a:spcPct val="95000"/>
              </a:lnSpc>
              <a:spcBef>
                <a:spcPct val="0"/>
              </a:spcBef>
              <a:spcAft>
                <a:spcPct val="0"/>
              </a:spcAft>
              <a:buClrTx/>
              <a:buSzTx/>
              <a:buFontTx/>
              <a:buNone/>
              <a:tabLst/>
              <a:defRPr/>
            </a:pPr>
            <a:r>
              <a:rPr lang="en-US" sz="1600" dirty="0" smtClean="0">
                <a:solidFill>
                  <a:srgbClr val="000000"/>
                </a:solidFill>
                <a:latin typeface="Arial" charset="0"/>
              </a:rPr>
              <a:t>Source:</a:t>
            </a:r>
            <a:r>
              <a:rPr lang="en-US" sz="1600" baseline="0" dirty="0" smtClean="0">
                <a:solidFill>
                  <a:srgbClr val="000000"/>
                </a:solidFill>
                <a:latin typeface="Arial" charset="0"/>
              </a:rPr>
              <a:t> </a:t>
            </a:r>
            <a:r>
              <a:rPr lang="en-US" sz="1600" i="1" baseline="0" dirty="0" smtClean="0">
                <a:solidFill>
                  <a:srgbClr val="000000"/>
                </a:solidFill>
                <a:latin typeface="Arial" charset="0"/>
              </a:rPr>
              <a:t>National Library of Australia ‘Click and Flick’ </a:t>
            </a:r>
            <a:r>
              <a:rPr lang="en-US" sz="1600" i="0" baseline="0" dirty="0" smtClean="0">
                <a:solidFill>
                  <a:srgbClr val="000000"/>
                </a:solidFill>
                <a:latin typeface="Arial" charset="0"/>
              </a:rPr>
              <a:t>on Creative Commons, http://wiki.creativecommons.org/National_Library_of_Australia_%27Click_and_Flick%27. </a:t>
            </a:r>
            <a:r>
              <a:rPr lang="en-US" sz="2000" kern="1200" dirty="0" smtClean="0">
                <a:solidFill>
                  <a:schemeClr val="tx1"/>
                </a:solidFill>
                <a:latin typeface="Times New Roman" charset="0"/>
                <a:ea typeface="ＭＳ Ｐゴシック" charset="-128"/>
                <a:cs typeface="ＭＳ Ｐゴシック" charset="-128"/>
              </a:rPr>
              <a:t>Available under a Creative Commons Attribution 3.0 </a:t>
            </a:r>
            <a:r>
              <a:rPr lang="en-US" sz="2000" kern="1200" dirty="0" err="1" smtClean="0">
                <a:solidFill>
                  <a:schemeClr val="tx1"/>
                </a:solidFill>
                <a:latin typeface="Times New Roman" charset="0"/>
                <a:ea typeface="ＭＳ Ｐゴシック" charset="-128"/>
                <a:cs typeface="ＭＳ Ｐゴシック" charset="-128"/>
              </a:rPr>
              <a:t>Unported</a:t>
            </a:r>
            <a:r>
              <a:rPr lang="en-US" sz="2000" kern="1200" dirty="0" smtClean="0">
                <a:solidFill>
                  <a:schemeClr val="tx1"/>
                </a:solidFill>
                <a:latin typeface="Times New Roman" charset="0"/>
                <a:ea typeface="ＭＳ Ｐゴシック" charset="-128"/>
                <a:cs typeface="ＭＳ Ｐゴシック" charset="-128"/>
              </a:rPr>
              <a:t> </a:t>
            </a:r>
            <a:r>
              <a:rPr lang="en-US" sz="2000" kern="1200" dirty="0" err="1" smtClean="0">
                <a:solidFill>
                  <a:schemeClr val="tx1"/>
                </a:solidFill>
                <a:latin typeface="Times New Roman" charset="0"/>
                <a:ea typeface="ＭＳ Ｐゴシック" charset="-128"/>
                <a:cs typeface="ＭＳ Ｐゴシック" charset="-128"/>
              </a:rPr>
              <a:t>licence</a:t>
            </a:r>
            <a:r>
              <a:rPr lang="en-US" sz="2000" kern="1200" dirty="0" smtClean="0">
                <a:solidFill>
                  <a:schemeClr val="tx1"/>
                </a:solidFill>
                <a:latin typeface="Times New Roman" charset="0"/>
                <a:ea typeface="ＭＳ Ｐゴシック" charset="-128"/>
                <a:cs typeface="ＭＳ Ｐゴシック" charset="-128"/>
              </a:rPr>
              <a:t>. Full terms are available at http:// creativecommons.org/licenses/by/3.0.</a:t>
            </a:r>
            <a:endParaRPr lang="en-US" sz="2000" dirty="0" smtClean="0">
              <a:solidFill>
                <a:srgbClr val="000000"/>
              </a:solidFill>
              <a:latin typeface="Arial" charset="0"/>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4578" name="Rectangle 6"/>
          <p:cNvSpPr>
            <a:spLocks noGrp="1" noChangeArrowheads="1"/>
          </p:cNvSpPr>
          <p:nvPr>
            <p:ph type="sldNum" sz="quarter" idx="5"/>
          </p:nvPr>
        </p:nvSpPr>
        <p:spPr>
          <a:noFill/>
        </p:spPr>
        <p:txBody>
          <a:bodyPr/>
          <a:lstStyle/>
          <a:p>
            <a:fld id="{416AEA5A-4174-5B4F-8254-5F024476A493}" type="slidenum">
              <a:rPr lang="en-US"/>
              <a:pPr/>
              <a:t>49</a:t>
            </a:fld>
            <a:endParaRPr lang="en-US"/>
          </a:p>
        </p:txBody>
      </p:sp>
      <p:sp>
        <p:nvSpPr>
          <p:cNvPr id="24579" name="Rectangle 1"/>
          <p:cNvSpPr>
            <a:spLocks noGrp="1" noRot="1" noChangeAspect="1" noChangeArrowheads="1"/>
          </p:cNvSpPr>
          <p:nvPr>
            <p:ph type="sldImg"/>
          </p:nvPr>
        </p:nvSpPr>
        <p:spPr>
          <a:ln/>
        </p:spPr>
      </p:sp>
      <p:sp>
        <p:nvSpPr>
          <p:cNvPr id="24580" name="Rectangle 2"/>
          <p:cNvSpPr>
            <a:spLocks noGrp="1" noChangeArrowheads="1"/>
          </p:cNvSpPr>
          <p:nvPr>
            <p:ph type="body" idx="1"/>
          </p:nvPr>
        </p:nvSpPr>
        <p:spPr>
          <a:noFill/>
          <a:ln/>
        </p:spPr>
        <p:txBody>
          <a:bodyPr lIns="0" tIns="0" rIns="0" bIns="0"/>
          <a:lstStyle/>
          <a:p>
            <a:pPr eaLnBrk="1" hangingPunct="1">
              <a:lnSpc>
                <a:spcPct val="95000"/>
              </a:lnSpc>
              <a:spcBef>
                <a:spcPct val="0"/>
              </a:spcBef>
            </a:pPr>
            <a:r>
              <a:rPr lang="en-US" sz="1600" b="1" dirty="0" smtClean="0">
                <a:solidFill>
                  <a:srgbClr val="000000"/>
                </a:solidFill>
                <a:latin typeface="Arial" charset="0"/>
              </a:rPr>
              <a:t>INSTITUTIONS – NLA </a:t>
            </a:r>
            <a:r>
              <a:rPr lang="en-US" sz="1600" b="1" baseline="0" dirty="0" smtClean="0">
                <a:solidFill>
                  <a:srgbClr val="000000"/>
                </a:solidFill>
                <a:latin typeface="Arial" charset="0"/>
              </a:rPr>
              <a:t>– PICTURE AUSTRALIA – CLICK AND FLICK</a:t>
            </a:r>
            <a:endParaRPr lang="en-US" sz="1600" dirty="0" smtClean="0">
              <a:solidFill>
                <a:srgbClr val="000000"/>
              </a:solidFill>
              <a:latin typeface="Arial" charset="0"/>
            </a:endParaRPr>
          </a:p>
          <a:p>
            <a:pPr eaLnBrk="1" hangingPunct="1">
              <a:lnSpc>
                <a:spcPct val="95000"/>
              </a:lnSpc>
              <a:spcBef>
                <a:spcPct val="0"/>
              </a:spcBef>
            </a:pPr>
            <a:r>
              <a:rPr lang="en-US" sz="1600" dirty="0" smtClean="0">
                <a:solidFill>
                  <a:srgbClr val="000000"/>
                </a:solidFill>
                <a:latin typeface="Arial" charset="0"/>
              </a:rPr>
              <a:t>     - collaboration with </a:t>
            </a:r>
            <a:r>
              <a:rPr lang="en-US" sz="1600" dirty="0" err="1" smtClean="0">
                <a:solidFill>
                  <a:srgbClr val="000000"/>
                </a:solidFill>
                <a:latin typeface="Arial" charset="0"/>
              </a:rPr>
              <a:t>Flickr</a:t>
            </a:r>
            <a:endParaRPr lang="en-US" sz="1600" baseline="0" dirty="0" smtClean="0">
              <a:solidFill>
                <a:srgbClr val="000000"/>
              </a:solidFill>
              <a:latin typeface="Arial" charset="0"/>
            </a:endParaRPr>
          </a:p>
          <a:p>
            <a:pPr eaLnBrk="1" hangingPunct="1">
              <a:lnSpc>
                <a:spcPct val="95000"/>
              </a:lnSpc>
              <a:spcBef>
                <a:spcPct val="0"/>
              </a:spcBef>
            </a:pPr>
            <a:endParaRPr lang="en-US" sz="1600" dirty="0" smtClean="0">
              <a:solidFill>
                <a:srgbClr val="000000"/>
              </a:solidFill>
              <a:latin typeface="Arial" charset="0"/>
            </a:endParaRPr>
          </a:p>
          <a:p>
            <a:pPr eaLnBrk="1" hangingPunct="1">
              <a:lnSpc>
                <a:spcPct val="95000"/>
              </a:lnSpc>
              <a:spcBef>
                <a:spcPct val="0"/>
              </a:spcBef>
            </a:pPr>
            <a:endParaRPr lang="en-US" sz="1600" dirty="0" smtClean="0">
              <a:solidFill>
                <a:srgbClr val="000000"/>
              </a:solidFill>
              <a:latin typeface="Arial" charset="0"/>
            </a:endParaRPr>
          </a:p>
          <a:p>
            <a:pPr eaLnBrk="1" hangingPunct="1">
              <a:lnSpc>
                <a:spcPct val="95000"/>
              </a:lnSpc>
              <a:spcBef>
                <a:spcPct val="0"/>
              </a:spcBef>
            </a:pPr>
            <a:r>
              <a:rPr lang="en-US" sz="2000" baseline="0" dirty="0" smtClean="0">
                <a:solidFill>
                  <a:srgbClr val="000000"/>
                </a:solidFill>
                <a:latin typeface="Arial" charset="0"/>
              </a:rPr>
              <a:t>‘Picture Australia: People, places and events’ </a:t>
            </a:r>
            <a:r>
              <a:rPr lang="en-US" sz="2000" baseline="0" dirty="0" err="1" smtClean="0">
                <a:solidFill>
                  <a:srgbClr val="000000"/>
                </a:solidFill>
                <a:latin typeface="Arial" charset="0"/>
              </a:rPr>
              <a:t>Flickr</a:t>
            </a:r>
            <a:r>
              <a:rPr lang="en-US" sz="2000" baseline="0" dirty="0" smtClean="0">
                <a:solidFill>
                  <a:srgbClr val="000000"/>
                </a:solidFill>
                <a:latin typeface="Arial" charset="0"/>
              </a:rPr>
              <a:t> Group, a place where people can post images </a:t>
            </a:r>
            <a:r>
              <a:rPr lang="en-US" sz="1200" kern="1200" dirty="0" smtClean="0">
                <a:solidFill>
                  <a:schemeClr val="tx1"/>
                </a:solidFill>
                <a:latin typeface="Times New Roman" charset="0"/>
                <a:ea typeface="ＭＳ Ｐゴシック" charset="-128"/>
                <a:cs typeface="ＭＳ Ｐゴシック" charset="-128"/>
              </a:rPr>
              <a:t>social, political, contemporary or historical events of national significance.</a:t>
            </a:r>
            <a:r>
              <a:rPr lang="en-US" sz="1200" kern="1200" baseline="0" dirty="0" smtClean="0">
                <a:solidFill>
                  <a:schemeClr val="tx1"/>
                </a:solidFill>
                <a:latin typeface="Times New Roman" charset="0"/>
                <a:ea typeface="ＭＳ Ｐゴシック" charset="-128"/>
                <a:cs typeface="ＭＳ Ｐゴシック" charset="-128"/>
              </a:rPr>
              <a:t> The group ‘Picture Australia: Australia Day’ was also established but was closed down because it could be encompassed in the former group.</a:t>
            </a:r>
          </a:p>
          <a:p>
            <a:pPr eaLnBrk="1" hangingPunct="1">
              <a:lnSpc>
                <a:spcPct val="95000"/>
              </a:lnSpc>
              <a:spcBef>
                <a:spcPct val="0"/>
              </a:spcBef>
            </a:pPr>
            <a:endParaRPr lang="en-US" sz="1200" kern="1200" baseline="0" dirty="0" smtClean="0">
              <a:solidFill>
                <a:schemeClr val="tx1"/>
              </a:solidFill>
              <a:latin typeface="Times New Roman" charset="0"/>
              <a:ea typeface="ＭＳ Ｐゴシック" charset="-128"/>
              <a:cs typeface="ＭＳ Ｐゴシック" charset="-128"/>
            </a:endParaRPr>
          </a:p>
          <a:p>
            <a:pPr eaLnBrk="1" hangingPunct="1">
              <a:lnSpc>
                <a:spcPct val="95000"/>
              </a:lnSpc>
              <a:spcBef>
                <a:spcPct val="0"/>
              </a:spcBef>
            </a:pPr>
            <a:r>
              <a:rPr lang="en-US" sz="1200" kern="1200" baseline="0" dirty="0" smtClean="0">
                <a:solidFill>
                  <a:schemeClr val="tx1"/>
                </a:solidFill>
                <a:latin typeface="Times New Roman" charset="0"/>
                <a:ea typeface="ＭＳ Ｐゴシック" charset="-128"/>
                <a:cs typeface="ＭＳ Ｐゴシック" charset="-128"/>
              </a:rPr>
              <a:t>The NLA encourages the use of CC because of how simple it makes it rights clearance processes. The explanation on the </a:t>
            </a:r>
            <a:r>
              <a:rPr lang="en-US" sz="1200" kern="1200" baseline="0" dirty="0" err="1" smtClean="0">
                <a:solidFill>
                  <a:schemeClr val="tx1"/>
                </a:solidFill>
                <a:latin typeface="Times New Roman" charset="0"/>
                <a:ea typeface="ＭＳ Ｐゴシック" charset="-128"/>
                <a:cs typeface="ＭＳ Ｐゴシック" charset="-128"/>
              </a:rPr>
              <a:t>Flickr</a:t>
            </a:r>
            <a:r>
              <a:rPr lang="en-US" sz="1200" kern="1200" baseline="0" dirty="0" smtClean="0">
                <a:solidFill>
                  <a:schemeClr val="tx1"/>
                </a:solidFill>
                <a:latin typeface="Times New Roman" charset="0"/>
                <a:ea typeface="ＭＳ Ｐゴシック" charset="-128"/>
                <a:cs typeface="ＭＳ Ｐゴシック" charset="-128"/>
              </a:rPr>
              <a:t> groups says:</a:t>
            </a:r>
          </a:p>
          <a:p>
            <a:pPr eaLnBrk="1" hangingPunct="1">
              <a:lnSpc>
                <a:spcPct val="95000"/>
              </a:lnSpc>
              <a:spcBef>
                <a:spcPct val="0"/>
              </a:spcBef>
            </a:pPr>
            <a:endParaRPr lang="en-US" sz="1200" kern="1200" baseline="0" dirty="0" smtClean="0">
              <a:solidFill>
                <a:schemeClr val="tx1"/>
              </a:solidFill>
              <a:latin typeface="Times New Roman" charset="0"/>
              <a:ea typeface="ＭＳ Ｐゴシック" charset="-128"/>
              <a:cs typeface="ＭＳ Ｐゴシック" charset="-128"/>
            </a:endParaRPr>
          </a:p>
          <a:p>
            <a:pPr eaLnBrk="1" hangingPunct="1">
              <a:lnSpc>
                <a:spcPct val="95000"/>
              </a:lnSpc>
              <a:spcBef>
                <a:spcPct val="0"/>
              </a:spcBef>
            </a:pPr>
            <a:r>
              <a:rPr lang="en-US" sz="1200" kern="1200" baseline="0" dirty="0" smtClean="0">
                <a:solidFill>
                  <a:schemeClr val="tx1"/>
                </a:solidFill>
                <a:latin typeface="Times New Roman" charset="0"/>
                <a:ea typeface="ＭＳ Ｐゴシック" charset="-128"/>
                <a:cs typeface="ＭＳ Ｐゴシック" charset="-128"/>
              </a:rPr>
              <a:t>“</a:t>
            </a:r>
            <a:r>
              <a:rPr lang="en-US" sz="1200" kern="1200" dirty="0" smtClean="0">
                <a:solidFill>
                  <a:schemeClr val="tx1"/>
                </a:solidFill>
                <a:latin typeface="Times New Roman" charset="0"/>
                <a:ea typeface="ＭＳ Ｐゴシック" charset="-128"/>
                <a:cs typeface="ＭＳ Ｐゴシック" charset="-128"/>
              </a:rPr>
              <a:t>Picture Australia selects Creative Common licensed images when producing audio visual displays for National events and festivals e.g.: National Folk Festival or the upcoming 2008 National Photography Festival. Because of the amount of work involved in rights clearing, it is not feasible to use "all rights reserved" images for audio visual display purposes.“</a:t>
            </a:r>
            <a:endParaRPr lang="en-US" sz="1200" kern="1200" baseline="0" dirty="0" smtClean="0">
              <a:solidFill>
                <a:schemeClr val="tx1"/>
              </a:solidFill>
              <a:latin typeface="Times New Roman" charset="0"/>
              <a:ea typeface="ＭＳ Ｐゴシック" charset="-128"/>
              <a:cs typeface="ＭＳ Ｐゴシック" charset="-128"/>
            </a:endParaRPr>
          </a:p>
          <a:p>
            <a:pPr eaLnBrk="1" hangingPunct="1">
              <a:lnSpc>
                <a:spcPct val="95000"/>
              </a:lnSpc>
              <a:spcBef>
                <a:spcPct val="0"/>
              </a:spcBef>
            </a:pPr>
            <a:endParaRPr lang="en-US" sz="1200" kern="1200" baseline="0" dirty="0" smtClean="0">
              <a:solidFill>
                <a:schemeClr val="tx1"/>
              </a:solidFill>
              <a:latin typeface="Times New Roman" charset="0"/>
              <a:ea typeface="ＭＳ Ｐゴシック" charset="-128"/>
              <a:cs typeface="ＭＳ Ｐゴシック" charset="-128"/>
            </a:endParaRPr>
          </a:p>
          <a:p>
            <a:pPr eaLnBrk="1" hangingPunct="1">
              <a:lnSpc>
                <a:spcPct val="95000"/>
              </a:lnSpc>
              <a:spcBef>
                <a:spcPct val="0"/>
              </a:spcBef>
            </a:pPr>
            <a:r>
              <a:rPr lang="en-US" sz="1200" kern="1200" dirty="0" smtClean="0">
                <a:solidFill>
                  <a:schemeClr val="tx1"/>
                </a:solidFill>
                <a:latin typeface="Times New Roman" charset="0"/>
                <a:ea typeface="ＭＳ Ｐゴシック" charset="-128"/>
                <a:cs typeface="ＭＳ Ｐゴシック" charset="-128"/>
              </a:rPr>
              <a:t>Photographs</a:t>
            </a:r>
            <a:r>
              <a:rPr lang="en-US" sz="1200" kern="1200" baseline="0" dirty="0" smtClean="0">
                <a:solidFill>
                  <a:schemeClr val="tx1"/>
                </a:solidFill>
                <a:latin typeface="Times New Roman" charset="0"/>
                <a:ea typeface="ＭＳ Ｐゴシック" charset="-128"/>
                <a:cs typeface="ＭＳ Ｐゴシック" charset="-128"/>
              </a:rPr>
              <a:t> added to these groups,</a:t>
            </a:r>
            <a:endParaRPr lang="en-US" sz="1600" dirty="0" smtClean="0"/>
          </a:p>
          <a:p>
            <a:endParaRPr lang="en-US" sz="1600" dirty="0" smtClean="0"/>
          </a:p>
          <a:p>
            <a:endParaRPr lang="en-US" sz="1600" dirty="0" smtClean="0"/>
          </a:p>
          <a:p>
            <a:pPr eaLnBrk="1" hangingPunct="1">
              <a:lnSpc>
                <a:spcPct val="95000"/>
              </a:lnSpc>
              <a:spcBef>
                <a:spcPct val="0"/>
              </a:spcBef>
            </a:pPr>
            <a:endParaRPr lang="en-US" sz="2000" dirty="0" smtClean="0">
              <a:solidFill>
                <a:srgbClr val="000000"/>
              </a:solidFill>
              <a:latin typeface="Arial" charset="0"/>
            </a:endParaRPr>
          </a:p>
          <a:p>
            <a:pPr eaLnBrk="1" hangingPunct="1">
              <a:lnSpc>
                <a:spcPct val="95000"/>
              </a:lnSpc>
              <a:spcBef>
                <a:spcPct val="0"/>
              </a:spcBef>
            </a:pPr>
            <a:r>
              <a:rPr lang="en-US" sz="2000" dirty="0" smtClean="0">
                <a:solidFill>
                  <a:srgbClr val="000000"/>
                </a:solidFill>
                <a:latin typeface="Arial" charset="0"/>
              </a:rPr>
              <a:t>Website: </a:t>
            </a:r>
            <a:r>
              <a:rPr lang="en-US" sz="2000" i="1" dirty="0" smtClean="0">
                <a:solidFill>
                  <a:srgbClr val="000000"/>
                </a:solidFill>
                <a:latin typeface="Arial" charset="0"/>
              </a:rPr>
              <a:t>Picture Australia: People, places and events </a:t>
            </a:r>
            <a:r>
              <a:rPr lang="en-US" sz="2000" i="0" baseline="0" dirty="0" smtClean="0">
                <a:solidFill>
                  <a:srgbClr val="000000"/>
                </a:solidFill>
                <a:latin typeface="Arial" charset="0"/>
              </a:rPr>
              <a:t>on </a:t>
            </a:r>
            <a:r>
              <a:rPr lang="en-US" sz="1600" dirty="0" err="1" smtClean="0"/>
              <a:t>Flickr</a:t>
            </a:r>
            <a:r>
              <a:rPr lang="en-US" sz="1600" dirty="0" smtClean="0"/>
              <a:t>,</a:t>
            </a:r>
            <a:r>
              <a:rPr lang="en-US" sz="1600" baseline="0" dirty="0" smtClean="0"/>
              <a:t> http://</a:t>
            </a:r>
            <a:r>
              <a:rPr lang="en-US" sz="1600" baseline="0" dirty="0" err="1" smtClean="0"/>
              <a:t>www.flickr.com/groups/PictureAustralia_ppe</a:t>
            </a:r>
            <a:endParaRPr lang="en-US" sz="2000" dirty="0" smtClean="0">
              <a:solidFill>
                <a:srgbClr val="000000"/>
              </a:solidFill>
              <a:latin typeface="Arial"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3490" name="Rectangle 6"/>
          <p:cNvSpPr>
            <a:spLocks noGrp="1" noChangeArrowheads="1"/>
          </p:cNvSpPr>
          <p:nvPr>
            <p:ph type="sldNum" sz="quarter" idx="5"/>
          </p:nvPr>
        </p:nvSpPr>
        <p:spPr>
          <a:noFill/>
        </p:spPr>
        <p:txBody>
          <a:bodyPr/>
          <a:lstStyle/>
          <a:p>
            <a:fld id="{7758C318-FAC8-F149-8419-960124E681F5}" type="slidenum">
              <a:rPr lang="en-US"/>
              <a:pPr/>
              <a:t>5</a:t>
            </a:fld>
            <a:endParaRPr lang="en-US"/>
          </a:p>
        </p:txBody>
      </p:sp>
      <p:sp>
        <p:nvSpPr>
          <p:cNvPr id="63491" name="Rectangle 1"/>
          <p:cNvSpPr>
            <a:spLocks noGrp="1" noRot="1" noChangeAspect="1" noChangeArrowheads="1"/>
          </p:cNvSpPr>
          <p:nvPr>
            <p:ph type="sldImg"/>
          </p:nvPr>
        </p:nvSpPr>
        <p:spPr>
          <a:ln/>
        </p:spPr>
      </p:sp>
      <p:sp>
        <p:nvSpPr>
          <p:cNvPr id="63492" name="Rectangle 2"/>
          <p:cNvSpPr>
            <a:spLocks noGrp="1" noChangeArrowheads="1"/>
          </p:cNvSpPr>
          <p:nvPr>
            <p:ph type="body" idx="1"/>
          </p:nvPr>
        </p:nvSpPr>
        <p:spPr>
          <a:noFill/>
          <a:ln/>
        </p:spPr>
        <p:txBody>
          <a:bodyPr lIns="0" tIns="0" rIns="0" bIns="0"/>
          <a:lstStyle/>
          <a:p>
            <a:r>
              <a:rPr lang="en-US" sz="1600" b="1" dirty="0" smtClean="0"/>
              <a:t>FRONTISPIECE – LICENCE</a:t>
            </a:r>
          </a:p>
          <a:p>
            <a:pPr eaLnBrk="1" hangingPunct="1">
              <a:lnSpc>
                <a:spcPct val="95000"/>
              </a:lnSpc>
              <a:spcBef>
                <a:spcPct val="0"/>
              </a:spcBef>
            </a:pPr>
            <a:endParaRPr lang="en-US" sz="1600" b="0" dirty="0" smtClean="0">
              <a:solidFill>
                <a:srgbClr val="000000"/>
              </a:solidFill>
              <a:latin typeface="Arial" charset="0"/>
            </a:endParaRPr>
          </a:p>
          <a:p>
            <a:pPr eaLnBrk="1" hangingPunct="1">
              <a:lnSpc>
                <a:spcPct val="95000"/>
              </a:lnSpc>
              <a:spcBef>
                <a:spcPct val="0"/>
              </a:spcBef>
            </a:pPr>
            <a:endParaRPr lang="en-US" sz="1600" b="0" dirty="0" smtClean="0">
              <a:solidFill>
                <a:srgbClr val="000000"/>
              </a:solidFill>
              <a:latin typeface="Arial" charset="0"/>
            </a:endParaRPr>
          </a:p>
          <a:p>
            <a:pPr eaLnBrk="1" hangingPunct="1">
              <a:lnSpc>
                <a:spcPct val="95000"/>
              </a:lnSpc>
              <a:spcBef>
                <a:spcPct val="0"/>
              </a:spcBef>
            </a:pPr>
            <a:r>
              <a:rPr lang="en-US" sz="1600" b="0" dirty="0" smtClean="0">
                <a:solidFill>
                  <a:srgbClr val="000000"/>
                </a:solidFill>
                <a:latin typeface="Arial" charset="0"/>
              </a:rPr>
              <a:t>remix</a:t>
            </a:r>
            <a:r>
              <a:rPr lang="en-US" sz="1600" b="0" baseline="0" dirty="0" smtClean="0">
                <a:solidFill>
                  <a:srgbClr val="000000"/>
                </a:solidFill>
                <a:latin typeface="Arial" charset="0"/>
              </a:rPr>
              <a:t> it; </a:t>
            </a:r>
            <a:r>
              <a:rPr lang="en-US" sz="1200" kern="1200" dirty="0" smtClean="0">
                <a:solidFill>
                  <a:schemeClr val="tx1"/>
                </a:solidFill>
                <a:latin typeface="Times New Roman" charset="0"/>
                <a:ea typeface="ＭＳ Ｐゴシック" charset="-128"/>
                <a:cs typeface="ＭＳ Ｐゴシック" charset="-128"/>
              </a:rPr>
              <a:t>to adapt and</a:t>
            </a:r>
            <a:r>
              <a:rPr lang="en-US" sz="1200" kern="1200" baseline="0" dirty="0" smtClean="0">
                <a:solidFill>
                  <a:schemeClr val="tx1"/>
                </a:solidFill>
                <a:latin typeface="Times New Roman" charset="0"/>
                <a:ea typeface="ＭＳ Ｐゴシック" charset="-128"/>
                <a:cs typeface="ＭＳ Ｐゴシック" charset="-128"/>
              </a:rPr>
              <a:t> build onto </a:t>
            </a:r>
            <a:r>
              <a:rPr lang="en-US" sz="1200" kern="1200" dirty="0" smtClean="0">
                <a:solidFill>
                  <a:schemeClr val="tx1"/>
                </a:solidFill>
                <a:latin typeface="Times New Roman" charset="0"/>
                <a:ea typeface="ＭＳ Ｐゴシック" charset="-128"/>
                <a:cs typeface="ＭＳ Ｐゴシック" charset="-128"/>
              </a:rPr>
              <a:t>this</a:t>
            </a:r>
            <a:r>
              <a:rPr lang="en-US" sz="1200" kern="1200" baseline="0" dirty="0" smtClean="0">
                <a:solidFill>
                  <a:schemeClr val="tx1"/>
                </a:solidFill>
                <a:latin typeface="Times New Roman" charset="0"/>
                <a:ea typeface="ＭＳ Ｐゴシック" charset="-128"/>
                <a:cs typeface="ＭＳ Ｐゴシック" charset="-128"/>
              </a:rPr>
              <a:t> presentation; even commercially.</a:t>
            </a:r>
          </a:p>
          <a:p>
            <a:pPr eaLnBrk="1" hangingPunct="1">
              <a:lnSpc>
                <a:spcPct val="95000"/>
              </a:lnSpc>
              <a:spcBef>
                <a:spcPct val="0"/>
              </a:spcBef>
            </a:pPr>
            <a:endParaRPr lang="en-US" sz="1200" kern="1200" baseline="0" dirty="0" smtClean="0">
              <a:solidFill>
                <a:schemeClr val="tx1"/>
              </a:solidFill>
              <a:latin typeface="Times New Roman" charset="0"/>
              <a:ea typeface="ＭＳ Ｐゴシック" charset="-128"/>
              <a:cs typeface="ＭＳ Ｐゴシック" charset="-128"/>
            </a:endParaRPr>
          </a:p>
          <a:p>
            <a:pPr eaLnBrk="1" hangingPunct="1">
              <a:lnSpc>
                <a:spcPct val="95000"/>
              </a:lnSpc>
              <a:spcBef>
                <a:spcPct val="0"/>
              </a:spcBef>
            </a:pPr>
            <a:endParaRPr lang="en-US" sz="1200" kern="1200" baseline="0" dirty="0" smtClean="0">
              <a:solidFill>
                <a:schemeClr val="tx1"/>
              </a:solidFill>
              <a:latin typeface="Times New Roman" charset="0"/>
              <a:ea typeface="ＭＳ Ｐゴシック" charset="-128"/>
              <a:cs typeface="ＭＳ Ｐゴシック" charset="-128"/>
            </a:endParaRPr>
          </a:p>
          <a:p>
            <a:pPr eaLnBrk="1" hangingPunct="1">
              <a:lnSpc>
                <a:spcPct val="95000"/>
              </a:lnSpc>
              <a:spcBef>
                <a:spcPct val="0"/>
              </a:spcBef>
            </a:pPr>
            <a:endParaRPr lang="en-US" sz="1200" kern="1200" baseline="0" dirty="0" smtClean="0">
              <a:solidFill>
                <a:schemeClr val="tx1"/>
              </a:solidFill>
              <a:latin typeface="Times New Roman" charset="0"/>
              <a:ea typeface="ＭＳ Ｐゴシック" charset="-128"/>
              <a:cs typeface="ＭＳ Ｐゴシック" charset="-128"/>
            </a:endParaRPr>
          </a:p>
          <a:p>
            <a:pPr marL="0" marR="0" indent="0" algn="l" defTabSz="914400" rtl="0" eaLnBrk="1" fontAlgn="base" latinLnBrk="0" hangingPunct="1">
              <a:lnSpc>
                <a:spcPct val="95000"/>
              </a:lnSpc>
              <a:spcBef>
                <a:spcPct val="0"/>
              </a:spcBef>
              <a:spcAft>
                <a:spcPct val="0"/>
              </a:spcAft>
              <a:buClrTx/>
              <a:buSzTx/>
              <a:buFontTx/>
              <a:buNone/>
              <a:tabLst/>
              <a:defRPr/>
            </a:pPr>
            <a:r>
              <a:rPr lang="en-US" sz="1200" dirty="0" smtClean="0"/>
              <a:t>Icons:</a:t>
            </a:r>
            <a:r>
              <a:rPr lang="en-US" sz="1200" baseline="0" dirty="0" smtClean="0"/>
              <a:t> The </a:t>
            </a:r>
            <a:r>
              <a:rPr lang="en-US" sz="1200" i="1" baseline="0" dirty="0" smtClean="0"/>
              <a:t>Pink CC icon</a:t>
            </a:r>
            <a:r>
              <a:rPr lang="en-US" sz="1200" baseline="0" dirty="0" smtClean="0"/>
              <a:t> is a derivative work of the </a:t>
            </a:r>
            <a:r>
              <a:rPr lang="en-US" sz="1200" i="1" baseline="0" dirty="0" smtClean="0"/>
              <a:t>CC </a:t>
            </a:r>
            <a:r>
              <a:rPr lang="en-US" sz="1200" i="0" baseline="0" dirty="0" smtClean="0"/>
              <a:t>logo by Creative Commons Corporation.</a:t>
            </a:r>
            <a:r>
              <a:rPr lang="en-US" sz="1200" baseline="0" dirty="0" smtClean="0"/>
              <a:t> </a:t>
            </a:r>
            <a:r>
              <a:rPr lang="en-US" sz="1200" i="0" baseline="0" dirty="0" smtClean="0"/>
              <a:t>The </a:t>
            </a:r>
            <a:r>
              <a:rPr lang="en-US" sz="1200" i="1" baseline="0" dirty="0" smtClean="0"/>
              <a:t>Pink Share icon</a:t>
            </a:r>
            <a:r>
              <a:rPr lang="en-US" sz="1200" baseline="0" dirty="0" smtClean="0"/>
              <a:t> and the </a:t>
            </a:r>
            <a:r>
              <a:rPr lang="en-US" sz="1200" i="1" baseline="0" dirty="0" smtClean="0"/>
              <a:t>Pink Remix icon </a:t>
            </a:r>
            <a:r>
              <a:rPr lang="en-US" sz="1200" baseline="0" dirty="0" smtClean="0"/>
              <a:t>are derivative works of </a:t>
            </a:r>
            <a:r>
              <a:rPr lang="en-US" sz="1200" i="0" baseline="0" dirty="0" smtClean="0"/>
              <a:t>the</a:t>
            </a:r>
            <a:r>
              <a:rPr lang="en-US" sz="1200" baseline="0" dirty="0" smtClean="0"/>
              <a:t> </a:t>
            </a:r>
            <a:r>
              <a:rPr lang="en-US" sz="1200" i="1" baseline="0" dirty="0" smtClean="0"/>
              <a:t>Share </a:t>
            </a:r>
            <a:r>
              <a:rPr lang="en-US" sz="1200" i="0" baseline="0" dirty="0" smtClean="0"/>
              <a:t>freedom icon and the </a:t>
            </a:r>
            <a:r>
              <a:rPr lang="en-US" sz="1200" i="1" baseline="0" dirty="0" smtClean="0"/>
              <a:t>Remix</a:t>
            </a:r>
            <a:r>
              <a:rPr lang="en-US" sz="1200" i="0" baseline="0" dirty="0" smtClean="0"/>
              <a:t> freedom icon by</a:t>
            </a:r>
            <a:r>
              <a:rPr lang="en-US" sz="1200" baseline="0" dirty="0" smtClean="0"/>
              <a:t> </a:t>
            </a:r>
            <a:r>
              <a:rPr lang="en-US" sz="1200" kern="1200" dirty="0" smtClean="0">
                <a:solidFill>
                  <a:schemeClr val="tx1"/>
                </a:solidFill>
                <a:latin typeface="Times New Roman" charset="0"/>
                <a:ea typeface="ＭＳ Ｐゴシック" charset="-128"/>
                <a:cs typeface="ＭＳ Ｐゴシック" charset="-128"/>
              </a:rPr>
              <a:t>Creative Commons Corporation. The original logo and freedom icons are available under a Creative Commons Attribution 3.0 </a:t>
            </a:r>
            <a:r>
              <a:rPr lang="en-US" sz="1200" kern="1200" dirty="0" err="1" smtClean="0">
                <a:solidFill>
                  <a:schemeClr val="tx1"/>
                </a:solidFill>
                <a:latin typeface="Times New Roman" charset="0"/>
                <a:ea typeface="ＭＳ Ｐゴシック" charset="-128"/>
                <a:cs typeface="ＭＳ Ｐゴシック" charset="-128"/>
              </a:rPr>
              <a:t>Unported</a:t>
            </a:r>
            <a:r>
              <a:rPr lang="en-US" sz="1200" kern="1200" dirty="0" smtClean="0">
                <a:solidFill>
                  <a:schemeClr val="tx1"/>
                </a:solidFill>
                <a:latin typeface="Times New Roman" charset="0"/>
                <a:ea typeface="ＭＳ Ｐゴシック" charset="-128"/>
                <a:cs typeface="ＭＳ Ｐゴシック" charset="-128"/>
              </a:rPr>
              <a:t> </a:t>
            </a:r>
            <a:r>
              <a:rPr lang="en-US" sz="1200" kern="1200" dirty="0" err="1" smtClean="0">
                <a:solidFill>
                  <a:schemeClr val="tx1"/>
                </a:solidFill>
                <a:latin typeface="Times New Roman" charset="0"/>
                <a:ea typeface="ＭＳ Ｐゴシック" charset="-128"/>
                <a:cs typeface="ＭＳ Ｐゴシック" charset="-128"/>
              </a:rPr>
              <a:t>licence</a:t>
            </a:r>
            <a:r>
              <a:rPr lang="en-US" sz="1200" kern="1200" dirty="0" smtClean="0">
                <a:solidFill>
                  <a:schemeClr val="tx1"/>
                </a:solidFill>
                <a:latin typeface="Times New Roman" charset="0"/>
                <a:ea typeface="ＭＳ Ｐゴシック" charset="-128"/>
                <a:cs typeface="ＭＳ Ｐゴシック" charset="-128"/>
              </a:rPr>
              <a:t>. Full terms are available at http:// creativecommons.org/licenses/by/3.0. These icons are available for reuse in accordance</a:t>
            </a:r>
            <a:r>
              <a:rPr lang="en-US" sz="1200" kern="1200" baseline="0" dirty="0" smtClean="0">
                <a:solidFill>
                  <a:schemeClr val="tx1"/>
                </a:solidFill>
                <a:latin typeface="Times New Roman" charset="0"/>
                <a:ea typeface="ＭＳ Ｐゴシック" charset="-128"/>
                <a:cs typeface="ＭＳ Ｐゴシック" charset="-128"/>
              </a:rPr>
              <a:t> with the Creative Commons trademark policy available at </a:t>
            </a:r>
            <a:r>
              <a:rPr lang="en-US" sz="1200" kern="1200" dirty="0" smtClean="0">
                <a:solidFill>
                  <a:schemeClr val="tx1"/>
                </a:solidFill>
                <a:latin typeface="Times New Roman" charset="0"/>
                <a:ea typeface="ＭＳ Ｐゴシック" charset="-128"/>
                <a:cs typeface="ＭＳ Ｐゴシック" charset="-128"/>
              </a:rPr>
              <a:t>http:// </a:t>
            </a:r>
            <a:r>
              <a:rPr lang="en-US" sz="1200" kern="1200" dirty="0" err="1" smtClean="0">
                <a:solidFill>
                  <a:schemeClr val="tx1"/>
                </a:solidFill>
                <a:latin typeface="Times New Roman" charset="0"/>
                <a:ea typeface="ＭＳ Ｐゴシック" charset="-128"/>
                <a:cs typeface="ＭＳ Ｐゴシック" charset="-128"/>
              </a:rPr>
              <a:t>creativecommons.org/presskit</a:t>
            </a:r>
            <a:r>
              <a:rPr lang="en-US" sz="1200" kern="1200" dirty="0" smtClean="0">
                <a:solidFill>
                  <a:schemeClr val="tx1"/>
                </a:solidFill>
                <a:latin typeface="Times New Roman" charset="0"/>
                <a:ea typeface="ＭＳ Ｐゴシック" charset="-128"/>
                <a:cs typeface="ＭＳ Ｐゴシック" charset="-128"/>
              </a:rPr>
              <a:t>. </a:t>
            </a:r>
            <a:r>
              <a:rPr lang="en-US" sz="1200" baseline="0" dirty="0" smtClean="0"/>
              <a:t>The </a:t>
            </a:r>
            <a:r>
              <a:rPr lang="en-US" sz="1200" i="1" baseline="0" dirty="0" smtClean="0"/>
              <a:t>Pink CC icon</a:t>
            </a:r>
            <a:r>
              <a:rPr lang="en-US" sz="1200" baseline="0" dirty="0" smtClean="0"/>
              <a:t> are </a:t>
            </a:r>
            <a:r>
              <a:rPr lang="en-US" sz="1200" i="0" baseline="0" dirty="0" smtClean="0"/>
              <a:t>the </a:t>
            </a:r>
            <a:r>
              <a:rPr lang="en-US" sz="1200" i="1" baseline="0" dirty="0" smtClean="0"/>
              <a:t>Pink Share icon</a:t>
            </a:r>
            <a:r>
              <a:rPr lang="en-US" sz="1200" baseline="0" dirty="0" smtClean="0"/>
              <a:t> </a:t>
            </a:r>
            <a:r>
              <a:rPr lang="en-US" sz="1200" i="0" kern="1200" baseline="0" dirty="0" smtClean="0">
                <a:solidFill>
                  <a:schemeClr val="tx1"/>
                </a:solidFill>
                <a:latin typeface="Times New Roman" charset="0"/>
                <a:ea typeface="ＭＳ Ｐゴシック" charset="-128"/>
                <a:cs typeface="ＭＳ Ｐゴシック" charset="-128"/>
              </a:rPr>
              <a:t>by Elliott Bledsoe are available under a Creative Commons Attribution 2.5 Australia </a:t>
            </a:r>
            <a:r>
              <a:rPr lang="en-US" sz="1200" i="0" kern="1200" baseline="0" dirty="0" err="1" smtClean="0">
                <a:solidFill>
                  <a:schemeClr val="tx1"/>
                </a:solidFill>
                <a:latin typeface="Times New Roman" charset="0"/>
                <a:ea typeface="ＭＳ Ｐゴシック" charset="-128"/>
                <a:cs typeface="ＭＳ Ｐゴシック" charset="-128"/>
              </a:rPr>
              <a:t>licence</a:t>
            </a:r>
            <a:r>
              <a:rPr lang="en-US" sz="1200" i="0" kern="1200" baseline="0" dirty="0" smtClean="0">
                <a:solidFill>
                  <a:schemeClr val="tx1"/>
                </a:solidFill>
                <a:latin typeface="Times New Roman" charset="0"/>
                <a:ea typeface="ＭＳ Ｐゴシック" charset="-128"/>
                <a:cs typeface="ＭＳ Ｐゴシック" charset="-128"/>
              </a:rPr>
              <a:t>. </a:t>
            </a:r>
            <a:r>
              <a:rPr lang="en-US" sz="1200" kern="1200" dirty="0" smtClean="0">
                <a:solidFill>
                  <a:schemeClr val="tx1"/>
                </a:solidFill>
                <a:latin typeface="Times New Roman" charset="0"/>
                <a:ea typeface="ＭＳ Ｐゴシック" charset="-128"/>
                <a:cs typeface="ＭＳ Ｐゴシック" charset="-128"/>
              </a:rPr>
              <a:t>Full terms are available at http:// creativecommons.org/licenses/by/2.5/au</a:t>
            </a:r>
            <a:endParaRPr lang="en-US" sz="1200" dirty="0" smtClean="0">
              <a:solidFill>
                <a:srgbClr val="000000"/>
              </a:solidFill>
              <a:latin typeface="Arial" charset="0"/>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4578" name="Rectangle 6"/>
          <p:cNvSpPr>
            <a:spLocks noGrp="1" noChangeArrowheads="1"/>
          </p:cNvSpPr>
          <p:nvPr>
            <p:ph type="sldNum" sz="quarter" idx="5"/>
          </p:nvPr>
        </p:nvSpPr>
        <p:spPr>
          <a:noFill/>
        </p:spPr>
        <p:txBody>
          <a:bodyPr/>
          <a:lstStyle/>
          <a:p>
            <a:fld id="{416AEA5A-4174-5B4F-8254-5F024476A493}" type="slidenum">
              <a:rPr lang="en-US"/>
              <a:pPr/>
              <a:t>50</a:t>
            </a:fld>
            <a:endParaRPr lang="en-US"/>
          </a:p>
        </p:txBody>
      </p:sp>
      <p:sp>
        <p:nvSpPr>
          <p:cNvPr id="24579" name="Rectangle 1"/>
          <p:cNvSpPr>
            <a:spLocks noGrp="1" noRot="1" noChangeAspect="1" noChangeArrowheads="1"/>
          </p:cNvSpPr>
          <p:nvPr>
            <p:ph type="sldImg"/>
          </p:nvPr>
        </p:nvSpPr>
        <p:spPr>
          <a:ln/>
        </p:spPr>
      </p:sp>
      <p:sp>
        <p:nvSpPr>
          <p:cNvPr id="24580" name="Rectangle 2"/>
          <p:cNvSpPr>
            <a:spLocks noGrp="1" noChangeArrowheads="1"/>
          </p:cNvSpPr>
          <p:nvPr>
            <p:ph type="body" idx="1"/>
          </p:nvPr>
        </p:nvSpPr>
        <p:spPr>
          <a:noFill/>
          <a:ln/>
        </p:spPr>
        <p:txBody>
          <a:bodyPr lIns="0" tIns="0" rIns="0" bIns="0"/>
          <a:lstStyle/>
          <a:p>
            <a:pPr eaLnBrk="1" hangingPunct="1">
              <a:lnSpc>
                <a:spcPct val="95000"/>
              </a:lnSpc>
              <a:spcBef>
                <a:spcPct val="0"/>
              </a:spcBef>
            </a:pPr>
            <a:r>
              <a:rPr lang="en-US" sz="1600" b="1" dirty="0" smtClean="0">
                <a:solidFill>
                  <a:srgbClr val="000000"/>
                </a:solidFill>
                <a:latin typeface="Arial" charset="0"/>
              </a:rPr>
              <a:t>INSTITUTIONS – NLA </a:t>
            </a:r>
            <a:r>
              <a:rPr lang="en-US" sz="1600" b="1" baseline="0" dirty="0" smtClean="0">
                <a:solidFill>
                  <a:srgbClr val="000000"/>
                </a:solidFill>
                <a:latin typeface="Arial" charset="0"/>
              </a:rPr>
              <a:t>– PICTURE AUSTRALIA – CLICK AND FLICK</a:t>
            </a:r>
            <a:endParaRPr lang="en-US" sz="1600" dirty="0" smtClean="0">
              <a:solidFill>
                <a:srgbClr val="000000"/>
              </a:solidFill>
              <a:latin typeface="Arial" charset="0"/>
            </a:endParaRPr>
          </a:p>
          <a:p>
            <a:pPr eaLnBrk="1" hangingPunct="1">
              <a:lnSpc>
                <a:spcPct val="95000"/>
              </a:lnSpc>
              <a:spcBef>
                <a:spcPct val="0"/>
              </a:spcBef>
            </a:pPr>
            <a:r>
              <a:rPr lang="en-US" sz="1600" dirty="0" smtClean="0">
                <a:solidFill>
                  <a:srgbClr val="000000"/>
                </a:solidFill>
                <a:latin typeface="Arial" charset="0"/>
              </a:rPr>
              <a:t>     - collaboration with </a:t>
            </a:r>
            <a:r>
              <a:rPr lang="en-US" sz="1600" dirty="0" err="1" smtClean="0">
                <a:solidFill>
                  <a:srgbClr val="000000"/>
                </a:solidFill>
                <a:latin typeface="Arial" charset="0"/>
              </a:rPr>
              <a:t>Flickr</a:t>
            </a:r>
            <a:endParaRPr lang="en-US" sz="1600" baseline="0" dirty="0" smtClean="0">
              <a:solidFill>
                <a:srgbClr val="000000"/>
              </a:solidFill>
              <a:latin typeface="Arial" charset="0"/>
            </a:endParaRPr>
          </a:p>
          <a:p>
            <a:pPr eaLnBrk="1" hangingPunct="1">
              <a:lnSpc>
                <a:spcPct val="95000"/>
              </a:lnSpc>
              <a:spcBef>
                <a:spcPct val="0"/>
              </a:spcBef>
            </a:pPr>
            <a:endParaRPr lang="en-US" sz="1600" dirty="0" smtClean="0">
              <a:solidFill>
                <a:srgbClr val="000000"/>
              </a:solidFill>
              <a:latin typeface="Arial" charset="0"/>
            </a:endParaRPr>
          </a:p>
          <a:p>
            <a:pPr eaLnBrk="1" hangingPunct="1">
              <a:lnSpc>
                <a:spcPct val="95000"/>
              </a:lnSpc>
              <a:spcBef>
                <a:spcPct val="0"/>
              </a:spcBef>
            </a:pPr>
            <a:endParaRPr lang="en-US" sz="1600" dirty="0" smtClean="0">
              <a:solidFill>
                <a:srgbClr val="000000"/>
              </a:solidFill>
              <a:latin typeface="Arial" charset="0"/>
            </a:endParaRPr>
          </a:p>
          <a:p>
            <a:pPr eaLnBrk="1" hangingPunct="1">
              <a:lnSpc>
                <a:spcPct val="95000"/>
              </a:lnSpc>
              <a:spcBef>
                <a:spcPct val="0"/>
              </a:spcBef>
            </a:pPr>
            <a:r>
              <a:rPr lang="en-US" sz="2000" dirty="0" smtClean="0">
                <a:solidFill>
                  <a:srgbClr val="000000"/>
                </a:solidFill>
                <a:latin typeface="Arial" charset="0"/>
              </a:rPr>
              <a:t>such as this photo of </a:t>
            </a:r>
            <a:r>
              <a:rPr lang="en-US" sz="1200" kern="1200" dirty="0" smtClean="0">
                <a:solidFill>
                  <a:schemeClr val="tx1"/>
                </a:solidFill>
                <a:latin typeface="Times New Roman" charset="0"/>
                <a:ea typeface="ＭＳ Ｐゴシック" charset="-128"/>
                <a:cs typeface="ＭＳ Ｐゴシック" charset="-128"/>
              </a:rPr>
              <a:t>Maitland Town Hall</a:t>
            </a:r>
            <a:r>
              <a:rPr lang="en-US" sz="1200" kern="1200" baseline="0" dirty="0" smtClean="0">
                <a:solidFill>
                  <a:schemeClr val="tx1"/>
                </a:solidFill>
                <a:latin typeface="Times New Roman" charset="0"/>
                <a:ea typeface="ＭＳ Ｐゴシック" charset="-128"/>
                <a:cs typeface="ＭＳ Ｐゴシック" charset="-128"/>
              </a:rPr>
              <a:t> in New South Wales,</a:t>
            </a:r>
            <a:endParaRPr lang="en-US" sz="2000" dirty="0" smtClean="0">
              <a:solidFill>
                <a:srgbClr val="000000"/>
              </a:solidFill>
              <a:latin typeface="Arial" charset="0"/>
            </a:endParaRPr>
          </a:p>
          <a:p>
            <a:endParaRPr lang="en-US" sz="1600" dirty="0" smtClean="0"/>
          </a:p>
          <a:p>
            <a:endParaRPr lang="en-US" sz="1600" dirty="0" smtClean="0"/>
          </a:p>
          <a:p>
            <a:pPr eaLnBrk="1" hangingPunct="1">
              <a:lnSpc>
                <a:spcPct val="95000"/>
              </a:lnSpc>
              <a:spcBef>
                <a:spcPct val="0"/>
              </a:spcBef>
            </a:pPr>
            <a:endParaRPr lang="en-US" sz="2000" b="0" dirty="0" smtClean="0">
              <a:solidFill>
                <a:srgbClr val="000000"/>
              </a:solidFill>
              <a:latin typeface="Arial" charset="0"/>
            </a:endParaRPr>
          </a:p>
          <a:p>
            <a:pPr marL="0" marR="0" indent="0" algn="l" defTabSz="914400" rtl="0" eaLnBrk="1" fontAlgn="base" latinLnBrk="0" hangingPunct="1">
              <a:lnSpc>
                <a:spcPct val="95000"/>
              </a:lnSpc>
              <a:spcBef>
                <a:spcPct val="0"/>
              </a:spcBef>
              <a:spcAft>
                <a:spcPct val="0"/>
              </a:spcAft>
              <a:buClrTx/>
              <a:buSzTx/>
              <a:buFontTx/>
              <a:buNone/>
              <a:tabLst/>
              <a:defRPr/>
            </a:pPr>
            <a:r>
              <a:rPr lang="en-US" sz="2000" b="0" dirty="0" smtClean="0">
                <a:solidFill>
                  <a:srgbClr val="000000"/>
                </a:solidFill>
                <a:latin typeface="Arial" charset="0"/>
              </a:rPr>
              <a:t>Photo: </a:t>
            </a:r>
            <a:r>
              <a:rPr lang="en-US" sz="1200" b="0" i="1" kern="1200" dirty="0" smtClean="0">
                <a:solidFill>
                  <a:schemeClr val="tx1"/>
                </a:solidFill>
                <a:latin typeface="Times New Roman" charset="0"/>
                <a:ea typeface="ＭＳ Ｐゴシック" charset="-128"/>
                <a:cs typeface="ＭＳ Ｐゴシック" charset="-128"/>
              </a:rPr>
              <a:t>Town Hall IMG_8105 </a:t>
            </a:r>
            <a:r>
              <a:rPr lang="en-US" sz="1200" b="0" kern="1200" dirty="0" smtClean="0">
                <a:solidFill>
                  <a:schemeClr val="tx1"/>
                </a:solidFill>
                <a:latin typeface="Times New Roman" charset="0"/>
                <a:ea typeface="ＭＳ Ｐゴシック" charset="-128"/>
                <a:cs typeface="ＭＳ Ｐゴシック" charset="-128"/>
              </a:rPr>
              <a:t>by </a:t>
            </a:r>
            <a:r>
              <a:rPr lang="en-US" sz="1200" b="0" kern="1200" dirty="0" err="1" smtClean="0">
                <a:solidFill>
                  <a:schemeClr val="tx1"/>
                </a:solidFill>
                <a:latin typeface="Times New Roman" charset="0"/>
                <a:ea typeface="ＭＳ Ｐゴシック" charset="-128"/>
                <a:cs typeface="ＭＳ Ｐゴシック" charset="-128"/>
              </a:rPr>
              <a:t>OZinOH</a:t>
            </a:r>
            <a:r>
              <a:rPr lang="en-US" sz="1200" b="0" kern="1200" dirty="0" smtClean="0">
                <a:solidFill>
                  <a:schemeClr val="tx1"/>
                </a:solidFill>
                <a:latin typeface="Times New Roman" charset="0"/>
                <a:ea typeface="ＭＳ Ｐゴシック" charset="-128"/>
                <a:cs typeface="ＭＳ Ｐゴシック" charset="-128"/>
              </a:rPr>
              <a:t>, http://www.flickr.com/photos/75905404@N00/2159878596. </a:t>
            </a:r>
            <a:r>
              <a:rPr lang="en-US" sz="1200" dirty="0" smtClean="0"/>
              <a:t>Available under a Creative Commons Attribution 2.0 Generic </a:t>
            </a:r>
            <a:r>
              <a:rPr lang="en-US" sz="1200" dirty="0" err="1" smtClean="0"/>
              <a:t>licence</a:t>
            </a:r>
            <a:r>
              <a:rPr lang="en-US" sz="1200" dirty="0" smtClean="0"/>
              <a:t>. Full terms available at http://creativecommons.org/licenses/by/2.0</a:t>
            </a:r>
          </a:p>
          <a:p>
            <a:pPr marL="0" marR="0" indent="0" algn="l" defTabSz="914400" rtl="0" eaLnBrk="1" fontAlgn="base" latinLnBrk="0" hangingPunct="1">
              <a:lnSpc>
                <a:spcPct val="95000"/>
              </a:lnSpc>
              <a:spcBef>
                <a:spcPct val="0"/>
              </a:spcBef>
              <a:spcAft>
                <a:spcPct val="0"/>
              </a:spcAft>
              <a:buClrTx/>
              <a:buSzTx/>
              <a:buFontTx/>
              <a:buNone/>
              <a:tabLst/>
              <a:defRPr/>
            </a:pPr>
            <a:endParaRPr lang="en-US" sz="2000" b="0" dirty="0" smtClean="0">
              <a:solidFill>
                <a:srgbClr val="000000"/>
              </a:solidFill>
              <a:latin typeface="Arial" charset="0"/>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4578" name="Rectangle 6"/>
          <p:cNvSpPr>
            <a:spLocks noGrp="1" noChangeArrowheads="1"/>
          </p:cNvSpPr>
          <p:nvPr>
            <p:ph type="sldNum" sz="quarter" idx="5"/>
          </p:nvPr>
        </p:nvSpPr>
        <p:spPr>
          <a:noFill/>
        </p:spPr>
        <p:txBody>
          <a:bodyPr/>
          <a:lstStyle/>
          <a:p>
            <a:fld id="{416AEA5A-4174-5B4F-8254-5F024476A493}" type="slidenum">
              <a:rPr lang="en-US"/>
              <a:pPr/>
              <a:t>51</a:t>
            </a:fld>
            <a:endParaRPr lang="en-US"/>
          </a:p>
        </p:txBody>
      </p:sp>
      <p:sp>
        <p:nvSpPr>
          <p:cNvPr id="24579" name="Rectangle 1"/>
          <p:cNvSpPr>
            <a:spLocks noGrp="1" noRot="1" noChangeAspect="1" noChangeArrowheads="1"/>
          </p:cNvSpPr>
          <p:nvPr>
            <p:ph type="sldImg"/>
          </p:nvPr>
        </p:nvSpPr>
        <p:spPr>
          <a:ln/>
        </p:spPr>
      </p:sp>
      <p:sp>
        <p:nvSpPr>
          <p:cNvPr id="24580" name="Rectangle 2"/>
          <p:cNvSpPr>
            <a:spLocks noGrp="1" noChangeArrowheads="1"/>
          </p:cNvSpPr>
          <p:nvPr>
            <p:ph type="body" idx="1"/>
          </p:nvPr>
        </p:nvSpPr>
        <p:spPr>
          <a:noFill/>
          <a:ln/>
        </p:spPr>
        <p:txBody>
          <a:bodyPr lIns="0" tIns="0" rIns="0" bIns="0"/>
          <a:lstStyle/>
          <a:p>
            <a:pPr eaLnBrk="1" hangingPunct="1">
              <a:lnSpc>
                <a:spcPct val="95000"/>
              </a:lnSpc>
              <a:spcBef>
                <a:spcPct val="0"/>
              </a:spcBef>
            </a:pPr>
            <a:r>
              <a:rPr lang="en-US" sz="1600" b="1" dirty="0" smtClean="0">
                <a:solidFill>
                  <a:srgbClr val="000000"/>
                </a:solidFill>
                <a:latin typeface="Arial" charset="0"/>
              </a:rPr>
              <a:t>INSTITUTIONS – NLA </a:t>
            </a:r>
            <a:r>
              <a:rPr lang="en-US" sz="1600" b="1" baseline="0" dirty="0" smtClean="0">
                <a:solidFill>
                  <a:srgbClr val="000000"/>
                </a:solidFill>
                <a:latin typeface="Arial" charset="0"/>
              </a:rPr>
              <a:t>– PICTURE AUSTRALIA</a:t>
            </a:r>
            <a:endParaRPr lang="en-US" sz="1600" dirty="0" smtClean="0">
              <a:solidFill>
                <a:srgbClr val="000000"/>
              </a:solidFill>
              <a:latin typeface="Arial" charset="0"/>
            </a:endParaRPr>
          </a:p>
          <a:p>
            <a:pPr eaLnBrk="1" hangingPunct="1">
              <a:lnSpc>
                <a:spcPct val="95000"/>
              </a:lnSpc>
              <a:spcBef>
                <a:spcPct val="0"/>
              </a:spcBef>
            </a:pPr>
            <a:r>
              <a:rPr lang="en-US" sz="1600" dirty="0" smtClean="0">
                <a:solidFill>
                  <a:srgbClr val="000000"/>
                </a:solidFill>
                <a:latin typeface="Arial" charset="0"/>
              </a:rPr>
              <a:t>     - pictorial</a:t>
            </a:r>
            <a:r>
              <a:rPr lang="en-US" sz="1600" baseline="0" dirty="0" smtClean="0">
                <a:solidFill>
                  <a:srgbClr val="000000"/>
                </a:solidFill>
                <a:latin typeface="Arial" charset="0"/>
              </a:rPr>
              <a:t> search gateway</a:t>
            </a:r>
          </a:p>
          <a:p>
            <a:pPr eaLnBrk="1" hangingPunct="1">
              <a:lnSpc>
                <a:spcPct val="95000"/>
              </a:lnSpc>
              <a:spcBef>
                <a:spcPct val="0"/>
              </a:spcBef>
            </a:pPr>
            <a:r>
              <a:rPr lang="en-US" sz="1600" baseline="0" dirty="0" smtClean="0">
                <a:solidFill>
                  <a:srgbClr val="000000"/>
                </a:solidFill>
                <a:latin typeface="Arial" charset="0"/>
              </a:rPr>
              <a:t>     - search multiple institutional collections</a:t>
            </a:r>
          </a:p>
          <a:p>
            <a:pPr eaLnBrk="1" hangingPunct="1">
              <a:lnSpc>
                <a:spcPct val="95000"/>
              </a:lnSpc>
              <a:spcBef>
                <a:spcPct val="0"/>
              </a:spcBef>
            </a:pPr>
            <a:r>
              <a:rPr lang="en-US" sz="1600" dirty="0" smtClean="0">
                <a:solidFill>
                  <a:srgbClr val="000000"/>
                </a:solidFill>
                <a:latin typeface="Arial" charset="0"/>
              </a:rPr>
              <a:t>     - concern at lack of contemporary photography</a:t>
            </a:r>
            <a:endParaRPr lang="en-US" sz="1600" baseline="0" dirty="0" smtClean="0">
              <a:solidFill>
                <a:srgbClr val="000000"/>
              </a:solidFill>
              <a:latin typeface="Arial" charset="0"/>
            </a:endParaRPr>
          </a:p>
          <a:p>
            <a:pPr eaLnBrk="1" hangingPunct="1">
              <a:lnSpc>
                <a:spcPct val="95000"/>
              </a:lnSpc>
              <a:spcBef>
                <a:spcPct val="0"/>
              </a:spcBef>
            </a:pPr>
            <a:endParaRPr lang="en-US" sz="1600" dirty="0" smtClean="0">
              <a:solidFill>
                <a:srgbClr val="000000"/>
              </a:solidFill>
              <a:latin typeface="Arial" charset="0"/>
            </a:endParaRPr>
          </a:p>
          <a:p>
            <a:pPr eaLnBrk="1" hangingPunct="1">
              <a:lnSpc>
                <a:spcPct val="95000"/>
              </a:lnSpc>
              <a:spcBef>
                <a:spcPct val="0"/>
              </a:spcBef>
            </a:pPr>
            <a:endParaRPr lang="en-US" sz="1600" dirty="0" smtClean="0">
              <a:solidFill>
                <a:srgbClr val="000000"/>
              </a:solidFill>
              <a:latin typeface="Arial" charset="0"/>
            </a:endParaRPr>
          </a:p>
          <a:p>
            <a:pPr eaLnBrk="1" hangingPunct="1">
              <a:lnSpc>
                <a:spcPct val="95000"/>
              </a:lnSpc>
              <a:spcBef>
                <a:spcPct val="0"/>
              </a:spcBef>
            </a:pPr>
            <a:r>
              <a:rPr lang="en-US" sz="1600" kern="1200" baseline="0" dirty="0" smtClean="0">
                <a:solidFill>
                  <a:schemeClr val="tx1"/>
                </a:solidFill>
                <a:latin typeface="Times New Roman" charset="0"/>
                <a:ea typeface="ＭＳ Ｐゴシック" charset="-128"/>
                <a:cs typeface="ＭＳ Ｐゴシック" charset="-128"/>
              </a:rPr>
              <a:t>are </a:t>
            </a:r>
            <a:r>
              <a:rPr lang="en-US" sz="1600" kern="1200" dirty="0" smtClean="0">
                <a:solidFill>
                  <a:schemeClr val="tx1"/>
                </a:solidFill>
                <a:latin typeface="Times New Roman" charset="0"/>
                <a:ea typeface="ＭＳ Ｐゴシック" charset="-128"/>
                <a:cs typeface="ＭＳ Ｐゴシック" charset="-128"/>
              </a:rPr>
              <a:t>automatically</a:t>
            </a:r>
            <a:r>
              <a:rPr lang="en-US" sz="1600" kern="1200" baseline="0" dirty="0" smtClean="0">
                <a:solidFill>
                  <a:schemeClr val="tx1"/>
                </a:solidFill>
                <a:latin typeface="Times New Roman" charset="0"/>
                <a:ea typeface="ＭＳ Ｐゴシック" charset="-128"/>
                <a:cs typeface="ＭＳ Ｐゴシック" charset="-128"/>
              </a:rPr>
              <a:t> be indexed by the Picture Australia archive unless the user specifies otherwise.</a:t>
            </a:r>
          </a:p>
          <a:p>
            <a:pPr eaLnBrk="1" hangingPunct="1">
              <a:lnSpc>
                <a:spcPct val="95000"/>
              </a:lnSpc>
              <a:spcBef>
                <a:spcPct val="0"/>
              </a:spcBef>
            </a:pPr>
            <a:endParaRPr lang="en-US" sz="1600" kern="1200" baseline="0" dirty="0" smtClean="0">
              <a:solidFill>
                <a:schemeClr val="tx1"/>
              </a:solidFill>
              <a:latin typeface="Times New Roman" charset="0"/>
              <a:ea typeface="ＭＳ Ｐゴシック" charset="-128"/>
              <a:cs typeface="ＭＳ Ｐゴシック" charset="-128"/>
            </a:endParaRPr>
          </a:p>
          <a:p>
            <a:pPr eaLnBrk="1" hangingPunct="1">
              <a:lnSpc>
                <a:spcPct val="95000"/>
              </a:lnSpc>
              <a:spcBef>
                <a:spcPct val="0"/>
              </a:spcBef>
            </a:pPr>
            <a:r>
              <a:rPr lang="en-US" sz="1600" kern="1200" baseline="0" dirty="0" smtClean="0">
                <a:solidFill>
                  <a:schemeClr val="tx1"/>
                </a:solidFill>
                <a:latin typeface="Times New Roman" charset="0"/>
                <a:ea typeface="ＭＳ Ｐゴシック" charset="-128"/>
                <a:cs typeface="ＭＳ Ｐゴシック" charset="-128"/>
              </a:rPr>
              <a:t>The NLA encouraged CC licensing.</a:t>
            </a:r>
            <a:endParaRPr lang="en-US" sz="2000" dirty="0" smtClean="0"/>
          </a:p>
          <a:p>
            <a:pPr eaLnBrk="1" hangingPunct="1">
              <a:lnSpc>
                <a:spcPct val="95000"/>
              </a:lnSpc>
              <a:spcBef>
                <a:spcPct val="0"/>
              </a:spcBef>
            </a:pPr>
            <a:endParaRPr lang="en-US" sz="1600" dirty="0" smtClean="0"/>
          </a:p>
          <a:p>
            <a:endParaRPr lang="en-US" sz="1600" dirty="0" smtClean="0"/>
          </a:p>
          <a:p>
            <a:pPr eaLnBrk="1" hangingPunct="1">
              <a:lnSpc>
                <a:spcPct val="95000"/>
              </a:lnSpc>
              <a:spcBef>
                <a:spcPct val="0"/>
              </a:spcBef>
            </a:pPr>
            <a:endParaRPr lang="en-US" sz="2000" dirty="0" smtClean="0">
              <a:solidFill>
                <a:srgbClr val="000000"/>
              </a:solidFill>
              <a:latin typeface="Arial" charset="0"/>
            </a:endParaRPr>
          </a:p>
          <a:p>
            <a:pPr eaLnBrk="1" hangingPunct="1">
              <a:lnSpc>
                <a:spcPct val="95000"/>
              </a:lnSpc>
              <a:spcBef>
                <a:spcPct val="0"/>
              </a:spcBef>
            </a:pPr>
            <a:r>
              <a:rPr lang="en-US" sz="2800" dirty="0" smtClean="0">
                <a:solidFill>
                  <a:srgbClr val="000000"/>
                </a:solidFill>
                <a:latin typeface="Arial" charset="0"/>
              </a:rPr>
              <a:t>Website: </a:t>
            </a:r>
            <a:r>
              <a:rPr lang="en-US" sz="2800" i="1" dirty="0" smtClean="0">
                <a:solidFill>
                  <a:srgbClr val="000000"/>
                </a:solidFill>
                <a:latin typeface="Arial" charset="0"/>
              </a:rPr>
              <a:t>Picture Australia </a:t>
            </a:r>
            <a:r>
              <a:rPr lang="en-US" sz="2800" i="0" baseline="0" dirty="0" smtClean="0">
                <a:solidFill>
                  <a:srgbClr val="000000"/>
                </a:solidFill>
                <a:latin typeface="Arial" charset="0"/>
              </a:rPr>
              <a:t>by </a:t>
            </a:r>
            <a:r>
              <a:rPr lang="en-US" sz="2000" dirty="0" smtClean="0"/>
              <a:t>National Library of Australia,</a:t>
            </a:r>
            <a:r>
              <a:rPr lang="en-US" sz="2000" baseline="0" dirty="0" smtClean="0"/>
              <a:t> http://</a:t>
            </a:r>
            <a:r>
              <a:rPr lang="en-US" sz="2000" baseline="0" dirty="0" err="1" smtClean="0"/>
              <a:t>www.pictureaustralia.org</a:t>
            </a:r>
            <a:endParaRPr lang="en-US" sz="2000" baseline="0" dirty="0" smtClean="0"/>
          </a:p>
          <a:p>
            <a:pPr eaLnBrk="1" hangingPunct="1">
              <a:lnSpc>
                <a:spcPct val="95000"/>
              </a:lnSpc>
              <a:spcBef>
                <a:spcPct val="0"/>
              </a:spcBef>
            </a:pPr>
            <a:endParaRPr lang="en-US" sz="1600" dirty="0" smtClean="0">
              <a:solidFill>
                <a:srgbClr val="000000"/>
              </a:solidFill>
              <a:latin typeface="Arial" charset="0"/>
            </a:endParaRPr>
          </a:p>
          <a:p>
            <a:pPr marL="0" marR="0" indent="0" algn="l" defTabSz="914400" rtl="0" eaLnBrk="1" fontAlgn="base" latinLnBrk="0" hangingPunct="1">
              <a:lnSpc>
                <a:spcPct val="95000"/>
              </a:lnSpc>
              <a:spcBef>
                <a:spcPct val="0"/>
              </a:spcBef>
              <a:spcAft>
                <a:spcPct val="0"/>
              </a:spcAft>
              <a:buClrTx/>
              <a:buSzTx/>
              <a:buFontTx/>
              <a:buNone/>
              <a:tabLst/>
              <a:defRPr/>
            </a:pPr>
            <a:r>
              <a:rPr lang="en-US" sz="1600" dirty="0" smtClean="0">
                <a:solidFill>
                  <a:srgbClr val="000000"/>
                </a:solidFill>
                <a:latin typeface="Arial" charset="0"/>
              </a:rPr>
              <a:t>Source:</a:t>
            </a:r>
            <a:r>
              <a:rPr lang="en-US" sz="1600" baseline="0" dirty="0" smtClean="0">
                <a:solidFill>
                  <a:srgbClr val="000000"/>
                </a:solidFill>
                <a:latin typeface="Arial" charset="0"/>
              </a:rPr>
              <a:t> </a:t>
            </a:r>
            <a:r>
              <a:rPr lang="en-US" sz="1600" i="1" baseline="0" dirty="0" smtClean="0">
                <a:solidFill>
                  <a:srgbClr val="000000"/>
                </a:solidFill>
                <a:latin typeface="Arial" charset="0"/>
              </a:rPr>
              <a:t>National Library of Australia ‘Click and Flick’ </a:t>
            </a:r>
            <a:r>
              <a:rPr lang="en-US" sz="1600" i="0" baseline="0" dirty="0" smtClean="0">
                <a:solidFill>
                  <a:srgbClr val="000000"/>
                </a:solidFill>
                <a:latin typeface="Arial" charset="0"/>
              </a:rPr>
              <a:t>on Creative Commons, http://wiki.creativecommons.org/National_Library_of_Australia_%27Click_and_Flick%27. </a:t>
            </a:r>
            <a:r>
              <a:rPr lang="en-US" sz="2000" kern="1200" dirty="0" smtClean="0">
                <a:solidFill>
                  <a:schemeClr val="tx1"/>
                </a:solidFill>
                <a:latin typeface="Times New Roman" charset="0"/>
                <a:ea typeface="ＭＳ Ｐゴシック" charset="-128"/>
                <a:cs typeface="ＭＳ Ｐゴシック" charset="-128"/>
              </a:rPr>
              <a:t>Available under a Creative Commons Attribution 3.0 </a:t>
            </a:r>
            <a:r>
              <a:rPr lang="en-US" sz="2000" kern="1200" dirty="0" err="1" smtClean="0">
                <a:solidFill>
                  <a:schemeClr val="tx1"/>
                </a:solidFill>
                <a:latin typeface="Times New Roman" charset="0"/>
                <a:ea typeface="ＭＳ Ｐゴシック" charset="-128"/>
                <a:cs typeface="ＭＳ Ｐゴシック" charset="-128"/>
              </a:rPr>
              <a:t>Unported</a:t>
            </a:r>
            <a:r>
              <a:rPr lang="en-US" sz="2000" kern="1200" dirty="0" smtClean="0">
                <a:solidFill>
                  <a:schemeClr val="tx1"/>
                </a:solidFill>
                <a:latin typeface="Times New Roman" charset="0"/>
                <a:ea typeface="ＭＳ Ｐゴシック" charset="-128"/>
                <a:cs typeface="ＭＳ Ｐゴシック" charset="-128"/>
              </a:rPr>
              <a:t> </a:t>
            </a:r>
            <a:r>
              <a:rPr lang="en-US" sz="2000" kern="1200" dirty="0" err="1" smtClean="0">
                <a:solidFill>
                  <a:schemeClr val="tx1"/>
                </a:solidFill>
                <a:latin typeface="Times New Roman" charset="0"/>
                <a:ea typeface="ＭＳ Ｐゴシック" charset="-128"/>
                <a:cs typeface="ＭＳ Ｐゴシック" charset="-128"/>
              </a:rPr>
              <a:t>licence</a:t>
            </a:r>
            <a:r>
              <a:rPr lang="en-US" sz="2000" kern="1200" dirty="0" smtClean="0">
                <a:solidFill>
                  <a:schemeClr val="tx1"/>
                </a:solidFill>
                <a:latin typeface="Times New Roman" charset="0"/>
                <a:ea typeface="ＭＳ Ｐゴシック" charset="-128"/>
                <a:cs typeface="ＭＳ Ｐゴシック" charset="-128"/>
              </a:rPr>
              <a:t>. Full terms are available at http:// creativecommons.org/licenses/by/3.0.</a:t>
            </a:r>
            <a:endParaRPr lang="en-US" sz="2000" dirty="0" smtClean="0">
              <a:solidFill>
                <a:srgbClr val="000000"/>
              </a:solidFill>
              <a:latin typeface="Arial" charset="0"/>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4578" name="Rectangle 6"/>
          <p:cNvSpPr>
            <a:spLocks noGrp="1" noChangeArrowheads="1"/>
          </p:cNvSpPr>
          <p:nvPr>
            <p:ph type="sldNum" sz="quarter" idx="5"/>
          </p:nvPr>
        </p:nvSpPr>
        <p:spPr>
          <a:noFill/>
        </p:spPr>
        <p:txBody>
          <a:bodyPr/>
          <a:lstStyle/>
          <a:p>
            <a:fld id="{416AEA5A-4174-5B4F-8254-5F024476A493}" type="slidenum">
              <a:rPr lang="en-US"/>
              <a:pPr/>
              <a:t>52</a:t>
            </a:fld>
            <a:endParaRPr lang="en-US"/>
          </a:p>
        </p:txBody>
      </p:sp>
      <p:sp>
        <p:nvSpPr>
          <p:cNvPr id="24579" name="Rectangle 1"/>
          <p:cNvSpPr>
            <a:spLocks noGrp="1" noRot="1" noChangeAspect="1" noChangeArrowheads="1"/>
          </p:cNvSpPr>
          <p:nvPr>
            <p:ph type="sldImg"/>
          </p:nvPr>
        </p:nvSpPr>
        <p:spPr>
          <a:ln/>
        </p:spPr>
      </p:sp>
      <p:sp>
        <p:nvSpPr>
          <p:cNvPr id="24580" name="Rectangle 2"/>
          <p:cNvSpPr>
            <a:spLocks noGrp="1" noChangeArrowheads="1"/>
          </p:cNvSpPr>
          <p:nvPr>
            <p:ph type="body" idx="1"/>
          </p:nvPr>
        </p:nvSpPr>
        <p:spPr>
          <a:noFill/>
          <a:ln/>
        </p:spPr>
        <p:txBody>
          <a:bodyPr lIns="0" tIns="0" rIns="0" bIns="0"/>
          <a:lstStyle/>
          <a:p>
            <a:pPr eaLnBrk="1" hangingPunct="1">
              <a:lnSpc>
                <a:spcPct val="95000"/>
              </a:lnSpc>
              <a:spcBef>
                <a:spcPct val="0"/>
              </a:spcBef>
            </a:pPr>
            <a:r>
              <a:rPr lang="en-US" sz="1600" b="1" dirty="0" smtClean="0">
                <a:solidFill>
                  <a:srgbClr val="000000"/>
                </a:solidFill>
                <a:latin typeface="Arial" charset="0"/>
              </a:rPr>
              <a:t>INSTITUTIONS – NLA </a:t>
            </a:r>
            <a:r>
              <a:rPr lang="en-US" sz="1600" b="1" baseline="0" dirty="0" smtClean="0">
                <a:solidFill>
                  <a:srgbClr val="000000"/>
                </a:solidFill>
                <a:latin typeface="Arial" charset="0"/>
              </a:rPr>
              <a:t>– PICTURE AUSTRALIA</a:t>
            </a:r>
            <a:endParaRPr lang="en-US" sz="1600" dirty="0" smtClean="0">
              <a:solidFill>
                <a:srgbClr val="000000"/>
              </a:solidFill>
              <a:latin typeface="Arial" charset="0"/>
            </a:endParaRPr>
          </a:p>
          <a:p>
            <a:pPr eaLnBrk="1" hangingPunct="1">
              <a:lnSpc>
                <a:spcPct val="95000"/>
              </a:lnSpc>
              <a:spcBef>
                <a:spcPct val="0"/>
              </a:spcBef>
            </a:pPr>
            <a:r>
              <a:rPr lang="en-US" sz="1600" dirty="0" smtClean="0">
                <a:solidFill>
                  <a:srgbClr val="000000"/>
                </a:solidFill>
                <a:latin typeface="Arial" charset="0"/>
              </a:rPr>
              <a:t>     - pictorial</a:t>
            </a:r>
            <a:r>
              <a:rPr lang="en-US" sz="1600" baseline="0" dirty="0" smtClean="0">
                <a:solidFill>
                  <a:srgbClr val="000000"/>
                </a:solidFill>
                <a:latin typeface="Arial" charset="0"/>
              </a:rPr>
              <a:t> search gateway</a:t>
            </a:r>
          </a:p>
          <a:p>
            <a:pPr eaLnBrk="1" hangingPunct="1">
              <a:lnSpc>
                <a:spcPct val="95000"/>
              </a:lnSpc>
              <a:spcBef>
                <a:spcPct val="0"/>
              </a:spcBef>
            </a:pPr>
            <a:r>
              <a:rPr lang="en-US" sz="1600" baseline="0" dirty="0" smtClean="0">
                <a:solidFill>
                  <a:srgbClr val="000000"/>
                </a:solidFill>
                <a:latin typeface="Arial" charset="0"/>
              </a:rPr>
              <a:t>     - search multiple institutional collections</a:t>
            </a:r>
          </a:p>
          <a:p>
            <a:pPr eaLnBrk="1" hangingPunct="1">
              <a:lnSpc>
                <a:spcPct val="95000"/>
              </a:lnSpc>
              <a:spcBef>
                <a:spcPct val="0"/>
              </a:spcBef>
            </a:pPr>
            <a:r>
              <a:rPr lang="en-US" sz="1600" dirty="0" smtClean="0">
                <a:solidFill>
                  <a:srgbClr val="000000"/>
                </a:solidFill>
                <a:latin typeface="Arial" charset="0"/>
              </a:rPr>
              <a:t>     - concern at lack of contemporary photography</a:t>
            </a:r>
            <a:endParaRPr lang="en-US" sz="1600" baseline="0" dirty="0" smtClean="0">
              <a:solidFill>
                <a:srgbClr val="000000"/>
              </a:solidFill>
              <a:latin typeface="Arial" charset="0"/>
            </a:endParaRPr>
          </a:p>
          <a:p>
            <a:pPr eaLnBrk="1" hangingPunct="1">
              <a:lnSpc>
                <a:spcPct val="95000"/>
              </a:lnSpc>
              <a:spcBef>
                <a:spcPct val="0"/>
              </a:spcBef>
            </a:pPr>
            <a:endParaRPr lang="en-US" sz="1600" dirty="0" smtClean="0">
              <a:solidFill>
                <a:srgbClr val="000000"/>
              </a:solidFill>
              <a:latin typeface="Arial" charset="0"/>
            </a:endParaRPr>
          </a:p>
          <a:p>
            <a:pPr eaLnBrk="1" hangingPunct="1">
              <a:lnSpc>
                <a:spcPct val="95000"/>
              </a:lnSpc>
              <a:spcBef>
                <a:spcPct val="0"/>
              </a:spcBef>
            </a:pPr>
            <a:endParaRPr lang="en-US" sz="1600" dirty="0" smtClean="0">
              <a:solidFill>
                <a:srgbClr val="000000"/>
              </a:solidFill>
              <a:latin typeface="Arial" charset="0"/>
            </a:endParaRPr>
          </a:p>
          <a:p>
            <a:pPr eaLnBrk="1" hangingPunct="1">
              <a:lnSpc>
                <a:spcPct val="95000"/>
              </a:lnSpc>
              <a:spcBef>
                <a:spcPct val="0"/>
              </a:spcBef>
            </a:pPr>
            <a:r>
              <a:rPr lang="en-US" sz="1600" kern="1200" baseline="0" dirty="0" smtClean="0">
                <a:solidFill>
                  <a:schemeClr val="tx1"/>
                </a:solidFill>
                <a:latin typeface="Times New Roman" charset="0"/>
                <a:ea typeface="ＭＳ Ｐゴシック" charset="-128"/>
                <a:cs typeface="ＭＳ Ｐゴシック" charset="-128"/>
              </a:rPr>
              <a:t>By using </a:t>
            </a:r>
            <a:r>
              <a:rPr lang="en-US" sz="1600" kern="1200" baseline="0" dirty="0" err="1" smtClean="0">
                <a:solidFill>
                  <a:schemeClr val="tx1"/>
                </a:solidFill>
                <a:latin typeface="Times New Roman" charset="0"/>
                <a:ea typeface="ＭＳ Ｐゴシック" charset="-128"/>
                <a:cs typeface="ＭＳ Ｐゴシック" charset="-128"/>
              </a:rPr>
              <a:t>Flickr</a:t>
            </a:r>
            <a:r>
              <a:rPr lang="en-US" sz="1600" kern="1200" baseline="0" dirty="0" smtClean="0">
                <a:solidFill>
                  <a:schemeClr val="tx1"/>
                </a:solidFill>
                <a:latin typeface="Times New Roman" charset="0"/>
                <a:ea typeface="ＭＳ Ｐゴシック" charset="-128"/>
                <a:cs typeface="ＭＳ Ｐゴシック" charset="-128"/>
              </a:rPr>
              <a:t>, which makes the inclusion of metadata such as titles, locations and tag keywords really easy for users to do, the Picture Australia archive can easily read and generate this same information.</a:t>
            </a:r>
          </a:p>
          <a:p>
            <a:pPr eaLnBrk="1" hangingPunct="1">
              <a:lnSpc>
                <a:spcPct val="95000"/>
              </a:lnSpc>
              <a:spcBef>
                <a:spcPct val="0"/>
              </a:spcBef>
            </a:pPr>
            <a:endParaRPr lang="en-US" sz="1600" kern="1200" baseline="0" dirty="0" smtClean="0">
              <a:solidFill>
                <a:schemeClr val="tx1"/>
              </a:solidFill>
              <a:latin typeface="Times New Roman" charset="0"/>
              <a:ea typeface="ＭＳ Ｐゴシック" charset="-128"/>
              <a:cs typeface="ＭＳ Ｐゴシック" charset="-128"/>
            </a:endParaRPr>
          </a:p>
          <a:p>
            <a:pPr eaLnBrk="1" hangingPunct="1">
              <a:lnSpc>
                <a:spcPct val="95000"/>
              </a:lnSpc>
              <a:spcBef>
                <a:spcPct val="0"/>
              </a:spcBef>
            </a:pPr>
            <a:r>
              <a:rPr lang="en-US" sz="1600" kern="1200" baseline="0" dirty="0" smtClean="0">
                <a:solidFill>
                  <a:schemeClr val="tx1"/>
                </a:solidFill>
                <a:latin typeface="Times New Roman" charset="0"/>
                <a:ea typeface="ＭＳ Ｐゴシック" charset="-128"/>
                <a:cs typeface="ＭＳ Ｐゴシック" charset="-128"/>
              </a:rPr>
              <a:t>The NLA encouraged CC licensing.</a:t>
            </a:r>
            <a:endParaRPr lang="en-US" sz="2000" dirty="0" smtClean="0"/>
          </a:p>
          <a:p>
            <a:pPr eaLnBrk="1" hangingPunct="1">
              <a:lnSpc>
                <a:spcPct val="95000"/>
              </a:lnSpc>
              <a:spcBef>
                <a:spcPct val="0"/>
              </a:spcBef>
            </a:pPr>
            <a:endParaRPr lang="en-US" sz="1600" dirty="0" smtClean="0"/>
          </a:p>
          <a:p>
            <a:endParaRPr lang="en-US" sz="1600" dirty="0" smtClean="0"/>
          </a:p>
          <a:p>
            <a:pPr eaLnBrk="1" hangingPunct="1">
              <a:lnSpc>
                <a:spcPct val="95000"/>
              </a:lnSpc>
              <a:spcBef>
                <a:spcPct val="0"/>
              </a:spcBef>
            </a:pPr>
            <a:endParaRPr lang="en-US" sz="2000" dirty="0" smtClean="0">
              <a:solidFill>
                <a:srgbClr val="000000"/>
              </a:solidFill>
              <a:latin typeface="Arial" charset="0"/>
            </a:endParaRPr>
          </a:p>
          <a:p>
            <a:pPr eaLnBrk="1" hangingPunct="1">
              <a:lnSpc>
                <a:spcPct val="95000"/>
              </a:lnSpc>
              <a:spcBef>
                <a:spcPct val="0"/>
              </a:spcBef>
            </a:pPr>
            <a:r>
              <a:rPr lang="en-US" sz="2800" dirty="0" smtClean="0">
                <a:solidFill>
                  <a:srgbClr val="000000"/>
                </a:solidFill>
                <a:latin typeface="Arial" charset="0"/>
              </a:rPr>
              <a:t>Website: </a:t>
            </a:r>
            <a:r>
              <a:rPr lang="en-US" sz="2800" i="1" dirty="0" smtClean="0">
                <a:solidFill>
                  <a:srgbClr val="000000"/>
                </a:solidFill>
                <a:latin typeface="Arial" charset="0"/>
              </a:rPr>
              <a:t>Picture Australia </a:t>
            </a:r>
            <a:r>
              <a:rPr lang="en-US" sz="2800" i="0" baseline="0" dirty="0" smtClean="0">
                <a:solidFill>
                  <a:srgbClr val="000000"/>
                </a:solidFill>
                <a:latin typeface="Arial" charset="0"/>
              </a:rPr>
              <a:t>by </a:t>
            </a:r>
            <a:r>
              <a:rPr lang="en-US" sz="2000" dirty="0" smtClean="0"/>
              <a:t>National Library of Australia,</a:t>
            </a:r>
            <a:r>
              <a:rPr lang="en-US" sz="2000" baseline="0" dirty="0" smtClean="0"/>
              <a:t> http://</a:t>
            </a:r>
            <a:r>
              <a:rPr lang="en-US" sz="2000" baseline="0" dirty="0" err="1" smtClean="0"/>
              <a:t>www.pictureaustralia.org</a:t>
            </a:r>
            <a:endParaRPr lang="en-US" sz="2000" baseline="0" dirty="0" smtClean="0"/>
          </a:p>
          <a:p>
            <a:pPr eaLnBrk="1" hangingPunct="1">
              <a:lnSpc>
                <a:spcPct val="95000"/>
              </a:lnSpc>
              <a:spcBef>
                <a:spcPct val="0"/>
              </a:spcBef>
            </a:pPr>
            <a:endParaRPr lang="en-US" sz="1600" dirty="0" smtClean="0">
              <a:solidFill>
                <a:srgbClr val="000000"/>
              </a:solidFill>
              <a:latin typeface="Arial" charset="0"/>
            </a:endParaRPr>
          </a:p>
          <a:p>
            <a:pPr marL="0" marR="0" indent="0" algn="l" defTabSz="914400" rtl="0" eaLnBrk="1" fontAlgn="base" latinLnBrk="0" hangingPunct="1">
              <a:lnSpc>
                <a:spcPct val="95000"/>
              </a:lnSpc>
              <a:spcBef>
                <a:spcPct val="0"/>
              </a:spcBef>
              <a:spcAft>
                <a:spcPct val="0"/>
              </a:spcAft>
              <a:buClrTx/>
              <a:buSzTx/>
              <a:buFontTx/>
              <a:buNone/>
              <a:tabLst/>
              <a:defRPr/>
            </a:pPr>
            <a:r>
              <a:rPr lang="en-US" sz="1600" dirty="0" smtClean="0">
                <a:solidFill>
                  <a:srgbClr val="000000"/>
                </a:solidFill>
                <a:latin typeface="Arial" charset="0"/>
              </a:rPr>
              <a:t>Source:</a:t>
            </a:r>
            <a:r>
              <a:rPr lang="en-US" sz="1600" baseline="0" dirty="0" smtClean="0">
                <a:solidFill>
                  <a:srgbClr val="000000"/>
                </a:solidFill>
                <a:latin typeface="Arial" charset="0"/>
              </a:rPr>
              <a:t> </a:t>
            </a:r>
            <a:r>
              <a:rPr lang="en-US" sz="1600" i="1" baseline="0" dirty="0" smtClean="0">
                <a:solidFill>
                  <a:srgbClr val="000000"/>
                </a:solidFill>
                <a:latin typeface="Arial" charset="0"/>
              </a:rPr>
              <a:t>National Library of Australia ‘Click and Flick’ </a:t>
            </a:r>
            <a:r>
              <a:rPr lang="en-US" sz="1600" i="0" baseline="0" dirty="0" smtClean="0">
                <a:solidFill>
                  <a:srgbClr val="000000"/>
                </a:solidFill>
                <a:latin typeface="Arial" charset="0"/>
              </a:rPr>
              <a:t>on Creative Commons, http://wiki.creativecommons.org/National_Library_of_Australia_%27Click_and_Flick%27. </a:t>
            </a:r>
            <a:r>
              <a:rPr lang="en-US" sz="2000" kern="1200" dirty="0" smtClean="0">
                <a:solidFill>
                  <a:schemeClr val="tx1"/>
                </a:solidFill>
                <a:latin typeface="Times New Roman" charset="0"/>
                <a:ea typeface="ＭＳ Ｐゴシック" charset="-128"/>
                <a:cs typeface="ＭＳ Ｐゴシック" charset="-128"/>
              </a:rPr>
              <a:t>Available under a Creative Commons Attribution 3.0 </a:t>
            </a:r>
            <a:r>
              <a:rPr lang="en-US" sz="2000" kern="1200" dirty="0" err="1" smtClean="0">
                <a:solidFill>
                  <a:schemeClr val="tx1"/>
                </a:solidFill>
                <a:latin typeface="Times New Roman" charset="0"/>
                <a:ea typeface="ＭＳ Ｐゴシック" charset="-128"/>
                <a:cs typeface="ＭＳ Ｐゴシック" charset="-128"/>
              </a:rPr>
              <a:t>Unported</a:t>
            </a:r>
            <a:r>
              <a:rPr lang="en-US" sz="2000" kern="1200" dirty="0" smtClean="0">
                <a:solidFill>
                  <a:schemeClr val="tx1"/>
                </a:solidFill>
                <a:latin typeface="Times New Roman" charset="0"/>
                <a:ea typeface="ＭＳ Ｐゴシック" charset="-128"/>
                <a:cs typeface="ＭＳ Ｐゴシック" charset="-128"/>
              </a:rPr>
              <a:t> </a:t>
            </a:r>
            <a:r>
              <a:rPr lang="en-US" sz="2000" kern="1200" dirty="0" err="1" smtClean="0">
                <a:solidFill>
                  <a:schemeClr val="tx1"/>
                </a:solidFill>
                <a:latin typeface="Times New Roman" charset="0"/>
                <a:ea typeface="ＭＳ Ｐゴシック" charset="-128"/>
                <a:cs typeface="ＭＳ Ｐゴシック" charset="-128"/>
              </a:rPr>
              <a:t>licence</a:t>
            </a:r>
            <a:r>
              <a:rPr lang="en-US" sz="2000" kern="1200" dirty="0" smtClean="0">
                <a:solidFill>
                  <a:schemeClr val="tx1"/>
                </a:solidFill>
                <a:latin typeface="Times New Roman" charset="0"/>
                <a:ea typeface="ＭＳ Ｐゴシック" charset="-128"/>
                <a:cs typeface="ＭＳ Ｐゴシック" charset="-128"/>
              </a:rPr>
              <a:t>. Full terms are available at http:// creativecommons.org/licenses/by/3.0.</a:t>
            </a:r>
            <a:endParaRPr lang="en-US" sz="2000" dirty="0" smtClean="0">
              <a:solidFill>
                <a:srgbClr val="000000"/>
              </a:solidFill>
              <a:latin typeface="Arial" charset="0"/>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3490" name="Rectangle 6"/>
          <p:cNvSpPr>
            <a:spLocks noGrp="1" noChangeArrowheads="1"/>
          </p:cNvSpPr>
          <p:nvPr>
            <p:ph type="sldNum" sz="quarter" idx="5"/>
          </p:nvPr>
        </p:nvSpPr>
        <p:spPr>
          <a:noFill/>
        </p:spPr>
        <p:txBody>
          <a:bodyPr/>
          <a:lstStyle/>
          <a:p>
            <a:fld id="{7758C318-FAC8-F149-8419-960124E681F5}" type="slidenum">
              <a:rPr lang="en-US"/>
              <a:pPr/>
              <a:t>53</a:t>
            </a:fld>
            <a:endParaRPr lang="en-US"/>
          </a:p>
        </p:txBody>
      </p:sp>
      <p:sp>
        <p:nvSpPr>
          <p:cNvPr id="63491" name="Rectangle 1"/>
          <p:cNvSpPr>
            <a:spLocks noGrp="1" noRot="1" noChangeAspect="1" noChangeArrowheads="1"/>
          </p:cNvSpPr>
          <p:nvPr>
            <p:ph type="sldImg"/>
          </p:nvPr>
        </p:nvSpPr>
        <p:spPr>
          <a:ln/>
        </p:spPr>
      </p:sp>
      <p:sp>
        <p:nvSpPr>
          <p:cNvPr id="63492" name="Rectangle 2"/>
          <p:cNvSpPr>
            <a:spLocks noGrp="1" noChangeArrowheads="1"/>
          </p:cNvSpPr>
          <p:nvPr>
            <p:ph type="body" idx="1"/>
          </p:nvPr>
        </p:nvSpPr>
        <p:spPr>
          <a:noFill/>
          <a:ln/>
        </p:spPr>
        <p:txBody>
          <a:bodyPr lIns="0" tIns="0" rIns="0" bIns="0"/>
          <a:lstStyle/>
          <a:p>
            <a:pPr eaLnBrk="1" hangingPunct="1">
              <a:lnSpc>
                <a:spcPct val="95000"/>
              </a:lnSpc>
              <a:spcBef>
                <a:spcPct val="0"/>
              </a:spcBef>
            </a:pPr>
            <a:r>
              <a:rPr lang="en-US" sz="1600" b="1" dirty="0" smtClean="0">
                <a:solidFill>
                  <a:srgbClr val="000000"/>
                </a:solidFill>
                <a:latin typeface="Arial" charset="0"/>
              </a:rPr>
              <a:t>INSTITUTIONS – NLA </a:t>
            </a:r>
            <a:r>
              <a:rPr lang="en-US" sz="1600" b="1" baseline="0" dirty="0" smtClean="0">
                <a:solidFill>
                  <a:srgbClr val="000000"/>
                </a:solidFill>
                <a:latin typeface="Arial" charset="0"/>
              </a:rPr>
              <a:t>– PICTURE AUSTRALIA</a:t>
            </a:r>
            <a:endParaRPr lang="en-US" sz="1600" dirty="0" smtClean="0">
              <a:solidFill>
                <a:srgbClr val="000000"/>
              </a:solidFill>
              <a:latin typeface="Arial" charset="0"/>
            </a:endParaRPr>
          </a:p>
          <a:p>
            <a:pPr eaLnBrk="1" hangingPunct="1">
              <a:lnSpc>
                <a:spcPct val="95000"/>
              </a:lnSpc>
              <a:spcBef>
                <a:spcPct val="0"/>
              </a:spcBef>
            </a:pPr>
            <a:r>
              <a:rPr lang="en-US" sz="1600" dirty="0" smtClean="0">
                <a:solidFill>
                  <a:srgbClr val="000000"/>
                </a:solidFill>
                <a:latin typeface="Arial" charset="0"/>
              </a:rPr>
              <a:t>     -</a:t>
            </a:r>
            <a:r>
              <a:rPr lang="en-US" sz="1600" baseline="0" dirty="0" smtClean="0">
                <a:solidFill>
                  <a:srgbClr val="000000"/>
                </a:solidFill>
                <a:latin typeface="Arial" charset="0"/>
              </a:rPr>
              <a:t> 35 000+ photos in the </a:t>
            </a:r>
            <a:r>
              <a:rPr lang="en-US" sz="1600" kern="1200" baseline="0" dirty="0" smtClean="0">
                <a:solidFill>
                  <a:schemeClr val="tx1"/>
                </a:solidFill>
                <a:latin typeface="Times New Roman" charset="0"/>
                <a:ea typeface="ＭＳ Ｐゴシック" charset="-128"/>
                <a:cs typeface="ＭＳ Ｐゴシック" charset="-128"/>
              </a:rPr>
              <a:t>‘People, places and events’ group </a:t>
            </a:r>
            <a:endParaRPr lang="en-US" sz="1600" baseline="0" dirty="0" smtClean="0">
              <a:solidFill>
                <a:srgbClr val="000000"/>
              </a:solidFill>
              <a:latin typeface="Arial" charset="0"/>
            </a:endParaRPr>
          </a:p>
          <a:p>
            <a:pPr eaLnBrk="1" hangingPunct="1">
              <a:lnSpc>
                <a:spcPct val="95000"/>
              </a:lnSpc>
              <a:spcBef>
                <a:spcPct val="0"/>
              </a:spcBef>
            </a:pPr>
            <a:endParaRPr lang="en-US" sz="1600" dirty="0" smtClean="0">
              <a:solidFill>
                <a:srgbClr val="000000"/>
              </a:solidFill>
              <a:latin typeface="Arial" charset="0"/>
            </a:endParaRPr>
          </a:p>
          <a:p>
            <a:pPr eaLnBrk="1" hangingPunct="1">
              <a:lnSpc>
                <a:spcPct val="95000"/>
              </a:lnSpc>
              <a:spcBef>
                <a:spcPct val="0"/>
              </a:spcBef>
            </a:pPr>
            <a:endParaRPr lang="en-US" sz="1600" dirty="0" smtClean="0">
              <a:solidFill>
                <a:srgbClr val="000000"/>
              </a:solidFill>
              <a:latin typeface="Arial" charset="0"/>
            </a:endParaRPr>
          </a:p>
          <a:p>
            <a:pPr eaLnBrk="1" hangingPunct="1">
              <a:lnSpc>
                <a:spcPct val="95000"/>
              </a:lnSpc>
              <a:spcBef>
                <a:spcPct val="0"/>
              </a:spcBef>
            </a:pPr>
            <a:r>
              <a:rPr lang="en-US" sz="1600" kern="1200" baseline="0" dirty="0" smtClean="0">
                <a:solidFill>
                  <a:schemeClr val="tx1"/>
                </a:solidFill>
                <a:latin typeface="Times New Roman" charset="0"/>
                <a:ea typeface="ＭＳ Ｐゴシック" charset="-128"/>
                <a:cs typeface="ＭＳ Ｐゴシック" charset="-128"/>
              </a:rPr>
              <a:t>As of this morning when I checked, the ‘People, places and events’ group included more than 35 000 photographs.</a:t>
            </a:r>
            <a:endParaRPr lang="en-US" sz="2000" dirty="0" smtClean="0"/>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4578" name="Rectangle 6"/>
          <p:cNvSpPr>
            <a:spLocks noGrp="1" noChangeArrowheads="1"/>
          </p:cNvSpPr>
          <p:nvPr>
            <p:ph type="sldNum" sz="quarter" idx="5"/>
          </p:nvPr>
        </p:nvSpPr>
        <p:spPr>
          <a:noFill/>
        </p:spPr>
        <p:txBody>
          <a:bodyPr/>
          <a:lstStyle/>
          <a:p>
            <a:fld id="{416AEA5A-4174-5B4F-8254-5F024476A493}" type="slidenum">
              <a:rPr lang="en-US"/>
              <a:pPr/>
              <a:t>54</a:t>
            </a:fld>
            <a:endParaRPr lang="en-US"/>
          </a:p>
        </p:txBody>
      </p:sp>
      <p:sp>
        <p:nvSpPr>
          <p:cNvPr id="24579" name="Rectangle 1"/>
          <p:cNvSpPr>
            <a:spLocks noGrp="1" noRot="1" noChangeAspect="1" noChangeArrowheads="1"/>
          </p:cNvSpPr>
          <p:nvPr>
            <p:ph type="sldImg"/>
          </p:nvPr>
        </p:nvSpPr>
        <p:spPr>
          <a:ln/>
        </p:spPr>
      </p:sp>
      <p:sp>
        <p:nvSpPr>
          <p:cNvPr id="24580" name="Rectangle 2"/>
          <p:cNvSpPr>
            <a:spLocks noGrp="1" noChangeArrowheads="1"/>
          </p:cNvSpPr>
          <p:nvPr>
            <p:ph type="body" idx="1"/>
          </p:nvPr>
        </p:nvSpPr>
        <p:spPr>
          <a:noFill/>
          <a:ln/>
        </p:spPr>
        <p:txBody>
          <a:bodyPr lIns="0" tIns="0" rIns="0" bIns="0"/>
          <a:lstStyle/>
          <a:p>
            <a:pPr eaLnBrk="1" hangingPunct="1">
              <a:lnSpc>
                <a:spcPct val="95000"/>
              </a:lnSpc>
              <a:spcBef>
                <a:spcPct val="0"/>
              </a:spcBef>
            </a:pPr>
            <a:r>
              <a:rPr lang="en-US" sz="1600" b="1" dirty="0" smtClean="0">
                <a:solidFill>
                  <a:srgbClr val="000000"/>
                </a:solidFill>
                <a:latin typeface="Arial" charset="0"/>
              </a:rPr>
              <a:t>INSTITUTIONS – NLA </a:t>
            </a:r>
            <a:r>
              <a:rPr lang="en-US" sz="1600" b="1" baseline="0" dirty="0" smtClean="0">
                <a:solidFill>
                  <a:srgbClr val="000000"/>
                </a:solidFill>
                <a:latin typeface="Arial" charset="0"/>
              </a:rPr>
              <a:t>– PICTURE AUSTRALIA – CLICK AND FLICK</a:t>
            </a:r>
            <a:endParaRPr lang="en-US" sz="1600" dirty="0" smtClean="0">
              <a:solidFill>
                <a:srgbClr val="000000"/>
              </a:solidFill>
              <a:latin typeface="Arial" charset="0"/>
            </a:endParaRPr>
          </a:p>
          <a:p>
            <a:pPr eaLnBrk="1" hangingPunct="1">
              <a:lnSpc>
                <a:spcPct val="95000"/>
              </a:lnSpc>
              <a:spcBef>
                <a:spcPct val="0"/>
              </a:spcBef>
            </a:pPr>
            <a:r>
              <a:rPr lang="en-US" sz="1600" dirty="0" smtClean="0">
                <a:solidFill>
                  <a:srgbClr val="000000"/>
                </a:solidFill>
                <a:latin typeface="Arial" charset="0"/>
              </a:rPr>
              <a:t>     - launched</a:t>
            </a:r>
            <a:r>
              <a:rPr lang="en-US" sz="1600" baseline="0" dirty="0" smtClean="0">
                <a:solidFill>
                  <a:srgbClr val="000000"/>
                </a:solidFill>
                <a:latin typeface="Arial" charset="0"/>
              </a:rPr>
              <a:t> </a:t>
            </a:r>
            <a:r>
              <a:rPr lang="en-US" sz="1600" baseline="0" dirty="0" err="1" smtClean="0">
                <a:solidFill>
                  <a:srgbClr val="000000"/>
                </a:solidFill>
                <a:latin typeface="Arial" charset="0"/>
              </a:rPr>
              <a:t>Ourtown</a:t>
            </a:r>
            <a:r>
              <a:rPr lang="en-US" sz="1600" baseline="0" dirty="0" smtClean="0">
                <a:solidFill>
                  <a:srgbClr val="000000"/>
                </a:solidFill>
                <a:latin typeface="Arial" charset="0"/>
              </a:rPr>
              <a:t> group in January 2007</a:t>
            </a:r>
          </a:p>
          <a:p>
            <a:pPr eaLnBrk="1" hangingPunct="1">
              <a:lnSpc>
                <a:spcPct val="95000"/>
              </a:lnSpc>
              <a:spcBef>
                <a:spcPct val="0"/>
              </a:spcBef>
            </a:pPr>
            <a:endParaRPr lang="en-US" sz="1600" dirty="0" smtClean="0">
              <a:solidFill>
                <a:srgbClr val="000000"/>
              </a:solidFill>
              <a:latin typeface="Arial" charset="0"/>
            </a:endParaRPr>
          </a:p>
          <a:p>
            <a:pPr eaLnBrk="1" hangingPunct="1">
              <a:lnSpc>
                <a:spcPct val="95000"/>
              </a:lnSpc>
              <a:spcBef>
                <a:spcPct val="0"/>
              </a:spcBef>
            </a:pPr>
            <a:endParaRPr lang="en-US" sz="1600" dirty="0" smtClean="0">
              <a:solidFill>
                <a:srgbClr val="000000"/>
              </a:solidFill>
              <a:latin typeface="Arial" charset="0"/>
            </a:endParaRPr>
          </a:p>
          <a:p>
            <a:pPr eaLnBrk="1" hangingPunct="1">
              <a:lnSpc>
                <a:spcPct val="95000"/>
              </a:lnSpc>
              <a:spcBef>
                <a:spcPct val="0"/>
              </a:spcBef>
            </a:pPr>
            <a:r>
              <a:rPr lang="en-US" sz="2000" baseline="0" dirty="0" smtClean="0">
                <a:solidFill>
                  <a:srgbClr val="000000"/>
                </a:solidFill>
                <a:latin typeface="Arial" charset="0"/>
              </a:rPr>
              <a:t>After successfully launching the ‘People, places and events’ group, the NLA launched its third </a:t>
            </a:r>
            <a:r>
              <a:rPr lang="en-US" sz="2000" baseline="0" dirty="0" err="1" smtClean="0">
                <a:solidFill>
                  <a:srgbClr val="000000"/>
                </a:solidFill>
                <a:latin typeface="Arial" charset="0"/>
              </a:rPr>
              <a:t>Flickr</a:t>
            </a:r>
            <a:r>
              <a:rPr lang="en-US" sz="2000" baseline="0" dirty="0" smtClean="0">
                <a:solidFill>
                  <a:srgbClr val="000000"/>
                </a:solidFill>
                <a:latin typeface="Arial" charset="0"/>
              </a:rPr>
              <a:t> group in January 2007. ‘Picture Australia: </a:t>
            </a:r>
            <a:r>
              <a:rPr lang="en-US" sz="2000" baseline="0" dirty="0" err="1" smtClean="0">
                <a:solidFill>
                  <a:srgbClr val="000000"/>
                </a:solidFill>
                <a:latin typeface="Arial" charset="0"/>
              </a:rPr>
              <a:t>Ourtown</a:t>
            </a:r>
            <a:r>
              <a:rPr lang="en-US" sz="2000" baseline="0" dirty="0" smtClean="0">
                <a:solidFill>
                  <a:srgbClr val="000000"/>
                </a:solidFill>
                <a:latin typeface="Arial" charset="0"/>
              </a:rPr>
              <a:t>’ was designed to attract contributions to the archive that depicted </a:t>
            </a:r>
            <a:r>
              <a:rPr lang="en-US" sz="1200" kern="1200" dirty="0" smtClean="0">
                <a:solidFill>
                  <a:schemeClr val="tx1"/>
                </a:solidFill>
                <a:latin typeface="Times New Roman" charset="0"/>
                <a:ea typeface="ＭＳ Ｐゴシック" charset="-128"/>
                <a:cs typeface="ＭＳ Ｐゴシック" charset="-128"/>
              </a:rPr>
              <a:t>past and present reflections of Australia and its people. Unlike ‘People,</a:t>
            </a:r>
            <a:r>
              <a:rPr lang="en-US" sz="1200" kern="1200" baseline="0" dirty="0" smtClean="0">
                <a:solidFill>
                  <a:schemeClr val="tx1"/>
                </a:solidFill>
                <a:latin typeface="Times New Roman" charset="0"/>
                <a:ea typeface="ＭＳ Ｐゴシック" charset="-128"/>
                <a:cs typeface="ＭＳ Ｐゴシック" charset="-128"/>
              </a:rPr>
              <a:t> places and events’ and ‘Australia Day’ the NLA made it compulsory that contributions to the archive be under a Creative Commons </a:t>
            </a:r>
            <a:r>
              <a:rPr lang="en-US" sz="1200" kern="1200" baseline="0" dirty="0" err="1" smtClean="0">
                <a:solidFill>
                  <a:schemeClr val="tx1"/>
                </a:solidFill>
                <a:latin typeface="Times New Roman" charset="0"/>
                <a:ea typeface="ＭＳ Ｐゴシック" charset="-128"/>
                <a:cs typeface="ＭＳ Ｐゴシック" charset="-128"/>
              </a:rPr>
              <a:t>licence</a:t>
            </a:r>
            <a:r>
              <a:rPr lang="en-US" sz="1200" kern="1200" baseline="0" dirty="0" smtClean="0">
                <a:solidFill>
                  <a:schemeClr val="tx1"/>
                </a:solidFill>
                <a:latin typeface="Times New Roman" charset="0"/>
                <a:ea typeface="ＭＳ Ｐゴシック" charset="-128"/>
                <a:cs typeface="ＭＳ Ｐゴシック" charset="-128"/>
              </a:rPr>
              <a:t>. </a:t>
            </a:r>
            <a:r>
              <a:rPr lang="en-US" sz="1200" kern="1200" dirty="0" smtClean="0">
                <a:solidFill>
                  <a:schemeClr val="tx1"/>
                </a:solidFill>
                <a:latin typeface="Times New Roman" charset="0"/>
                <a:ea typeface="ＭＳ Ｐゴシック" charset="-128"/>
                <a:cs typeface="ＭＳ Ｐゴシック" charset="-128"/>
              </a:rPr>
              <a:t>However, in August 2007 the NLA reversed this decision at the prompting of several members of the photography community. Optional </a:t>
            </a:r>
            <a:r>
              <a:rPr lang="en-US" sz="1200" kern="1200" baseline="0" dirty="0" smtClean="0">
                <a:solidFill>
                  <a:schemeClr val="tx1"/>
                </a:solidFill>
                <a:latin typeface="Times New Roman" charset="0"/>
                <a:ea typeface="ＭＳ Ｐゴシック" charset="-128"/>
                <a:cs typeface="ＭＳ Ｐゴシック" charset="-128"/>
              </a:rPr>
              <a:t>licensing </a:t>
            </a:r>
            <a:r>
              <a:rPr lang="en-US" sz="1200" kern="1200" dirty="0" smtClean="0">
                <a:solidFill>
                  <a:schemeClr val="tx1"/>
                </a:solidFill>
                <a:latin typeface="Times New Roman" charset="0"/>
                <a:ea typeface="ＭＳ Ｐゴシック" charset="-128"/>
                <a:cs typeface="ＭＳ Ｐゴシック" charset="-128"/>
              </a:rPr>
              <a:t>ensures that photographers can retain maximum control over their work should they choose.</a:t>
            </a:r>
            <a:endParaRPr lang="en-US" sz="2000" dirty="0" smtClean="0">
              <a:solidFill>
                <a:srgbClr val="000000"/>
              </a:solidFill>
              <a:latin typeface="Arial" charset="0"/>
            </a:endParaRPr>
          </a:p>
          <a:p>
            <a:endParaRPr lang="en-US" sz="1600" dirty="0" smtClean="0"/>
          </a:p>
          <a:p>
            <a:endParaRPr lang="en-US" sz="1600" dirty="0" smtClean="0"/>
          </a:p>
          <a:p>
            <a:pPr eaLnBrk="1" hangingPunct="1">
              <a:lnSpc>
                <a:spcPct val="95000"/>
              </a:lnSpc>
              <a:spcBef>
                <a:spcPct val="0"/>
              </a:spcBef>
            </a:pPr>
            <a:endParaRPr lang="en-US" sz="2000" dirty="0" smtClean="0">
              <a:solidFill>
                <a:srgbClr val="000000"/>
              </a:solidFill>
              <a:latin typeface="Arial" charset="0"/>
            </a:endParaRPr>
          </a:p>
          <a:p>
            <a:pPr eaLnBrk="1" hangingPunct="1">
              <a:lnSpc>
                <a:spcPct val="95000"/>
              </a:lnSpc>
              <a:spcBef>
                <a:spcPct val="0"/>
              </a:spcBef>
            </a:pPr>
            <a:r>
              <a:rPr lang="en-US" sz="2000" dirty="0" smtClean="0">
                <a:solidFill>
                  <a:srgbClr val="000000"/>
                </a:solidFill>
                <a:latin typeface="Arial" charset="0"/>
              </a:rPr>
              <a:t>Website: </a:t>
            </a:r>
            <a:r>
              <a:rPr lang="en-US" sz="2000" i="1" dirty="0" smtClean="0">
                <a:solidFill>
                  <a:srgbClr val="000000"/>
                </a:solidFill>
                <a:latin typeface="Arial" charset="0"/>
              </a:rPr>
              <a:t>Picture Australia: </a:t>
            </a:r>
            <a:r>
              <a:rPr lang="en-US" sz="2000" i="1" dirty="0" err="1" smtClean="0">
                <a:solidFill>
                  <a:srgbClr val="000000"/>
                </a:solidFill>
                <a:latin typeface="Arial" charset="0"/>
              </a:rPr>
              <a:t>Ourtown</a:t>
            </a:r>
            <a:r>
              <a:rPr lang="en-US" sz="2000" i="1" dirty="0" smtClean="0">
                <a:solidFill>
                  <a:srgbClr val="000000"/>
                </a:solidFill>
                <a:latin typeface="Arial" charset="0"/>
              </a:rPr>
              <a:t> </a:t>
            </a:r>
            <a:r>
              <a:rPr lang="en-US" sz="2000" i="0" baseline="0" dirty="0" smtClean="0">
                <a:solidFill>
                  <a:srgbClr val="000000"/>
                </a:solidFill>
                <a:latin typeface="Arial" charset="0"/>
              </a:rPr>
              <a:t>on </a:t>
            </a:r>
            <a:r>
              <a:rPr lang="en-US" sz="1600" dirty="0" err="1" smtClean="0"/>
              <a:t>Flickr</a:t>
            </a:r>
            <a:r>
              <a:rPr lang="en-US" sz="1600" dirty="0" smtClean="0"/>
              <a:t>,</a:t>
            </a:r>
            <a:r>
              <a:rPr lang="en-US" sz="1600" baseline="0" dirty="0" smtClean="0"/>
              <a:t> http://</a:t>
            </a:r>
            <a:r>
              <a:rPr lang="en-US" sz="1600" baseline="0" dirty="0" err="1" smtClean="0"/>
              <a:t>www.flickr.com/groups/pa_ourtown</a:t>
            </a:r>
            <a:endParaRPr lang="en-US" sz="2000" dirty="0" smtClean="0">
              <a:solidFill>
                <a:srgbClr val="000000"/>
              </a:solidFill>
              <a:latin typeface="Arial" charset="0"/>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3490" name="Rectangle 6"/>
          <p:cNvSpPr>
            <a:spLocks noGrp="1" noChangeArrowheads="1"/>
          </p:cNvSpPr>
          <p:nvPr>
            <p:ph type="sldNum" sz="quarter" idx="5"/>
          </p:nvPr>
        </p:nvSpPr>
        <p:spPr>
          <a:noFill/>
        </p:spPr>
        <p:txBody>
          <a:bodyPr/>
          <a:lstStyle/>
          <a:p>
            <a:fld id="{7758C318-FAC8-F149-8419-960124E681F5}" type="slidenum">
              <a:rPr lang="en-US"/>
              <a:pPr/>
              <a:t>55</a:t>
            </a:fld>
            <a:endParaRPr lang="en-US"/>
          </a:p>
        </p:txBody>
      </p:sp>
      <p:sp>
        <p:nvSpPr>
          <p:cNvPr id="63491" name="Rectangle 1"/>
          <p:cNvSpPr>
            <a:spLocks noGrp="1" noRot="1" noChangeAspect="1" noChangeArrowheads="1"/>
          </p:cNvSpPr>
          <p:nvPr>
            <p:ph type="sldImg"/>
          </p:nvPr>
        </p:nvSpPr>
        <p:spPr>
          <a:ln/>
        </p:spPr>
      </p:sp>
      <p:sp>
        <p:nvSpPr>
          <p:cNvPr id="63492" name="Rectangle 2"/>
          <p:cNvSpPr>
            <a:spLocks noGrp="1" noChangeArrowheads="1"/>
          </p:cNvSpPr>
          <p:nvPr>
            <p:ph type="body" idx="1"/>
          </p:nvPr>
        </p:nvSpPr>
        <p:spPr>
          <a:noFill/>
          <a:ln/>
        </p:spPr>
        <p:txBody>
          <a:bodyPr lIns="0" tIns="0" rIns="0" bIns="0"/>
          <a:lstStyle/>
          <a:p>
            <a:pPr eaLnBrk="1" hangingPunct="1">
              <a:lnSpc>
                <a:spcPct val="95000"/>
              </a:lnSpc>
              <a:spcBef>
                <a:spcPct val="0"/>
              </a:spcBef>
            </a:pPr>
            <a:r>
              <a:rPr lang="en-US" sz="1600" b="1" dirty="0" smtClean="0">
                <a:solidFill>
                  <a:srgbClr val="000000"/>
                </a:solidFill>
                <a:latin typeface="Arial" charset="0"/>
              </a:rPr>
              <a:t>INSTITUTIONS – NLA </a:t>
            </a:r>
            <a:r>
              <a:rPr lang="en-US" sz="1600" b="1" baseline="0" dirty="0" smtClean="0">
                <a:solidFill>
                  <a:srgbClr val="000000"/>
                </a:solidFill>
                <a:latin typeface="Arial" charset="0"/>
              </a:rPr>
              <a:t>– PICTURE AUSTRALIA</a:t>
            </a:r>
            <a:endParaRPr lang="en-US" sz="1600" dirty="0" smtClean="0">
              <a:solidFill>
                <a:srgbClr val="000000"/>
              </a:solidFill>
              <a:latin typeface="Arial" charset="0"/>
            </a:endParaRPr>
          </a:p>
          <a:p>
            <a:pPr eaLnBrk="1" hangingPunct="1">
              <a:lnSpc>
                <a:spcPct val="95000"/>
              </a:lnSpc>
              <a:spcBef>
                <a:spcPct val="0"/>
              </a:spcBef>
            </a:pPr>
            <a:r>
              <a:rPr lang="en-US" sz="1600" dirty="0" smtClean="0">
                <a:solidFill>
                  <a:srgbClr val="000000"/>
                </a:solidFill>
                <a:latin typeface="Arial" charset="0"/>
              </a:rPr>
              <a:t>     -</a:t>
            </a:r>
            <a:r>
              <a:rPr lang="en-US" sz="1600" baseline="0" dirty="0" smtClean="0">
                <a:solidFill>
                  <a:srgbClr val="000000"/>
                </a:solidFill>
                <a:latin typeface="Arial" charset="0"/>
              </a:rPr>
              <a:t> 2800+ photos in the </a:t>
            </a:r>
            <a:r>
              <a:rPr lang="en-US" sz="1600" kern="1200" baseline="0" dirty="0" smtClean="0">
                <a:solidFill>
                  <a:schemeClr val="tx1"/>
                </a:solidFill>
                <a:latin typeface="Times New Roman" charset="0"/>
                <a:ea typeface="ＭＳ Ｐゴシック" charset="-128"/>
                <a:cs typeface="ＭＳ Ｐゴシック" charset="-128"/>
              </a:rPr>
              <a:t>‘</a:t>
            </a:r>
            <a:r>
              <a:rPr lang="en-US" sz="1600" kern="1200" baseline="0" dirty="0" err="1" smtClean="0">
                <a:solidFill>
                  <a:schemeClr val="tx1"/>
                </a:solidFill>
                <a:latin typeface="Times New Roman" charset="0"/>
                <a:ea typeface="ＭＳ Ｐゴシック" charset="-128"/>
                <a:cs typeface="ＭＳ Ｐゴシック" charset="-128"/>
              </a:rPr>
              <a:t>Ourtown</a:t>
            </a:r>
            <a:r>
              <a:rPr lang="en-US" sz="1600" kern="1200" baseline="0" dirty="0" smtClean="0">
                <a:solidFill>
                  <a:schemeClr val="tx1"/>
                </a:solidFill>
                <a:latin typeface="Times New Roman" charset="0"/>
                <a:ea typeface="ＭＳ Ｐゴシック" charset="-128"/>
                <a:cs typeface="ＭＳ Ｐゴシック" charset="-128"/>
              </a:rPr>
              <a:t>’ group </a:t>
            </a:r>
            <a:endParaRPr lang="en-US" sz="1600" baseline="0" dirty="0" smtClean="0">
              <a:solidFill>
                <a:srgbClr val="000000"/>
              </a:solidFill>
              <a:latin typeface="Arial" charset="0"/>
            </a:endParaRPr>
          </a:p>
          <a:p>
            <a:pPr eaLnBrk="1" hangingPunct="1">
              <a:lnSpc>
                <a:spcPct val="95000"/>
              </a:lnSpc>
              <a:spcBef>
                <a:spcPct val="0"/>
              </a:spcBef>
            </a:pPr>
            <a:endParaRPr lang="en-US" sz="1600" dirty="0" smtClean="0">
              <a:solidFill>
                <a:srgbClr val="000000"/>
              </a:solidFill>
              <a:latin typeface="Arial" charset="0"/>
            </a:endParaRPr>
          </a:p>
          <a:p>
            <a:pPr eaLnBrk="1" hangingPunct="1">
              <a:lnSpc>
                <a:spcPct val="95000"/>
              </a:lnSpc>
              <a:spcBef>
                <a:spcPct val="0"/>
              </a:spcBef>
            </a:pPr>
            <a:endParaRPr lang="en-US" sz="1600" dirty="0" smtClean="0">
              <a:solidFill>
                <a:srgbClr val="000000"/>
              </a:solidFill>
              <a:latin typeface="Arial" charset="0"/>
            </a:endParaRPr>
          </a:p>
          <a:p>
            <a:pPr eaLnBrk="1" hangingPunct="1">
              <a:lnSpc>
                <a:spcPct val="95000"/>
              </a:lnSpc>
              <a:spcBef>
                <a:spcPct val="0"/>
              </a:spcBef>
            </a:pPr>
            <a:r>
              <a:rPr lang="en-US" sz="1600" kern="1200" baseline="0" dirty="0" smtClean="0">
                <a:solidFill>
                  <a:schemeClr val="tx1"/>
                </a:solidFill>
                <a:latin typeface="Times New Roman" charset="0"/>
                <a:ea typeface="ＭＳ Ｐゴシック" charset="-128"/>
                <a:cs typeface="ＭＳ Ｐゴシック" charset="-128"/>
              </a:rPr>
              <a:t>Again, as of this morning ‘</a:t>
            </a:r>
            <a:r>
              <a:rPr lang="en-US" sz="1600" kern="1200" baseline="0" dirty="0" err="1" smtClean="0">
                <a:solidFill>
                  <a:schemeClr val="tx1"/>
                </a:solidFill>
                <a:latin typeface="Times New Roman" charset="0"/>
                <a:ea typeface="ＭＳ Ｐゴシック" charset="-128"/>
                <a:cs typeface="ＭＳ Ｐゴシック" charset="-128"/>
              </a:rPr>
              <a:t>Ourtown</a:t>
            </a:r>
            <a:r>
              <a:rPr lang="en-US" sz="1600" kern="1200" baseline="0" dirty="0" smtClean="0">
                <a:solidFill>
                  <a:schemeClr val="tx1"/>
                </a:solidFill>
                <a:latin typeface="Times New Roman" charset="0"/>
                <a:ea typeface="ＭＳ Ｐゴシック" charset="-128"/>
                <a:cs typeface="ＭＳ Ｐゴシック" charset="-128"/>
              </a:rPr>
              <a:t>’ currently includes 2854 photos.</a:t>
            </a:r>
            <a:endParaRPr lang="en-US" sz="2000" dirty="0" smtClean="0"/>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4578" name="Rectangle 6"/>
          <p:cNvSpPr>
            <a:spLocks noGrp="1" noChangeArrowheads="1"/>
          </p:cNvSpPr>
          <p:nvPr>
            <p:ph type="sldNum" sz="quarter" idx="5"/>
          </p:nvPr>
        </p:nvSpPr>
        <p:spPr>
          <a:noFill/>
        </p:spPr>
        <p:txBody>
          <a:bodyPr/>
          <a:lstStyle/>
          <a:p>
            <a:fld id="{416AEA5A-4174-5B4F-8254-5F024476A493}" type="slidenum">
              <a:rPr lang="en-US"/>
              <a:pPr/>
              <a:t>56</a:t>
            </a:fld>
            <a:endParaRPr lang="en-US"/>
          </a:p>
        </p:txBody>
      </p:sp>
      <p:sp>
        <p:nvSpPr>
          <p:cNvPr id="24579" name="Rectangle 1"/>
          <p:cNvSpPr>
            <a:spLocks noGrp="1" noRot="1" noChangeAspect="1" noChangeArrowheads="1"/>
          </p:cNvSpPr>
          <p:nvPr>
            <p:ph type="sldImg"/>
          </p:nvPr>
        </p:nvSpPr>
        <p:spPr>
          <a:ln/>
        </p:spPr>
      </p:sp>
      <p:sp>
        <p:nvSpPr>
          <p:cNvPr id="24580" name="Rectangle 2"/>
          <p:cNvSpPr>
            <a:spLocks noGrp="1" noChangeArrowheads="1"/>
          </p:cNvSpPr>
          <p:nvPr>
            <p:ph type="body" idx="1"/>
          </p:nvPr>
        </p:nvSpPr>
        <p:spPr>
          <a:noFill/>
          <a:ln/>
        </p:spPr>
        <p:txBody>
          <a:bodyPr lIns="0" tIns="0" rIns="0" bIns="0"/>
          <a:lstStyle/>
          <a:p>
            <a:pPr eaLnBrk="1" hangingPunct="1">
              <a:lnSpc>
                <a:spcPct val="95000"/>
              </a:lnSpc>
              <a:spcBef>
                <a:spcPct val="0"/>
              </a:spcBef>
            </a:pPr>
            <a:r>
              <a:rPr lang="en-US" sz="1600" b="1" dirty="0" smtClean="0">
                <a:solidFill>
                  <a:srgbClr val="000000"/>
                </a:solidFill>
                <a:latin typeface="Arial" charset="0"/>
              </a:rPr>
              <a:t>INSTITUTIONS – NLA </a:t>
            </a:r>
            <a:r>
              <a:rPr lang="en-US" sz="1600" b="1" baseline="0" dirty="0" smtClean="0">
                <a:solidFill>
                  <a:srgbClr val="000000"/>
                </a:solidFill>
                <a:latin typeface="Arial" charset="0"/>
              </a:rPr>
              <a:t>– PICTURE AUSTRALIA – RE-PICTURE AUSTRALIA</a:t>
            </a:r>
            <a:endParaRPr lang="en-US" sz="1600" dirty="0" smtClean="0">
              <a:solidFill>
                <a:srgbClr val="000000"/>
              </a:solidFill>
              <a:latin typeface="Arial" charset="0"/>
            </a:endParaRPr>
          </a:p>
          <a:p>
            <a:pPr eaLnBrk="1" hangingPunct="1">
              <a:lnSpc>
                <a:spcPct val="95000"/>
              </a:lnSpc>
              <a:spcBef>
                <a:spcPct val="0"/>
              </a:spcBef>
            </a:pPr>
            <a:r>
              <a:rPr lang="en-US" sz="1600" dirty="0" smtClean="0">
                <a:solidFill>
                  <a:srgbClr val="000000"/>
                </a:solidFill>
                <a:latin typeface="Arial" charset="0"/>
              </a:rPr>
              <a:t>     - launched ‘Re-Picture Australia’ group in December 2007</a:t>
            </a:r>
          </a:p>
          <a:p>
            <a:pPr eaLnBrk="1" hangingPunct="1">
              <a:lnSpc>
                <a:spcPct val="95000"/>
              </a:lnSpc>
              <a:spcBef>
                <a:spcPct val="0"/>
              </a:spcBef>
            </a:pPr>
            <a:r>
              <a:rPr lang="en-US" sz="1600" baseline="0" dirty="0" smtClean="0">
                <a:solidFill>
                  <a:srgbClr val="000000"/>
                </a:solidFill>
                <a:latin typeface="Arial" charset="0"/>
              </a:rPr>
              <a:t>     - makes available </a:t>
            </a:r>
            <a:r>
              <a:rPr lang="en-AU" sz="1600" kern="1200" dirty="0" smtClean="0">
                <a:solidFill>
                  <a:schemeClr val="tx1"/>
                </a:solidFill>
                <a:latin typeface="Times New Roman" charset="0"/>
                <a:ea typeface="ＭＳ Ｐゴシック" charset="-128"/>
                <a:cs typeface="ＭＳ Ｐゴシック" charset="-128"/>
              </a:rPr>
              <a:t>public domain images for remixing</a:t>
            </a:r>
            <a:endParaRPr lang="en-US" sz="1600" baseline="0" dirty="0" smtClean="0">
              <a:solidFill>
                <a:srgbClr val="000000"/>
              </a:solidFill>
              <a:latin typeface="Arial" charset="0"/>
            </a:endParaRPr>
          </a:p>
          <a:p>
            <a:pPr eaLnBrk="1" hangingPunct="1">
              <a:lnSpc>
                <a:spcPct val="95000"/>
              </a:lnSpc>
              <a:spcBef>
                <a:spcPct val="0"/>
              </a:spcBef>
            </a:pPr>
            <a:endParaRPr lang="en-US" sz="1600" dirty="0" smtClean="0">
              <a:solidFill>
                <a:srgbClr val="000000"/>
              </a:solidFill>
              <a:latin typeface="Arial" charset="0"/>
            </a:endParaRPr>
          </a:p>
          <a:p>
            <a:pPr eaLnBrk="1" hangingPunct="1">
              <a:lnSpc>
                <a:spcPct val="95000"/>
              </a:lnSpc>
              <a:spcBef>
                <a:spcPct val="0"/>
              </a:spcBef>
            </a:pPr>
            <a:endParaRPr lang="en-US" sz="1600" dirty="0" smtClean="0">
              <a:solidFill>
                <a:srgbClr val="000000"/>
              </a:solidFill>
              <a:latin typeface="Arial" charset="0"/>
            </a:endParaRPr>
          </a:p>
          <a:p>
            <a:pPr eaLnBrk="1" hangingPunct="1">
              <a:lnSpc>
                <a:spcPct val="95000"/>
              </a:lnSpc>
              <a:spcBef>
                <a:spcPct val="0"/>
              </a:spcBef>
            </a:pPr>
            <a:r>
              <a:rPr lang="en-US" sz="1600" dirty="0" smtClean="0">
                <a:solidFill>
                  <a:srgbClr val="000000"/>
                </a:solidFill>
                <a:latin typeface="Arial" charset="0"/>
              </a:rPr>
              <a:t>More recently the NLA has launched a</a:t>
            </a:r>
            <a:r>
              <a:rPr lang="en-US" sz="1600" baseline="0" dirty="0" smtClean="0">
                <a:solidFill>
                  <a:srgbClr val="000000"/>
                </a:solidFill>
                <a:latin typeface="Arial" charset="0"/>
              </a:rPr>
              <a:t> new </a:t>
            </a:r>
            <a:r>
              <a:rPr lang="en-US" sz="1600" baseline="0" dirty="0" err="1" smtClean="0">
                <a:solidFill>
                  <a:srgbClr val="000000"/>
                </a:solidFill>
                <a:latin typeface="Arial" charset="0"/>
              </a:rPr>
              <a:t>Flickr</a:t>
            </a:r>
            <a:r>
              <a:rPr lang="en-US" sz="1600" baseline="0" dirty="0" smtClean="0">
                <a:solidFill>
                  <a:srgbClr val="000000"/>
                </a:solidFill>
                <a:latin typeface="Arial" charset="0"/>
              </a:rPr>
              <a:t> group, ‘Re-Picture Australia’ which makes available a number of </a:t>
            </a:r>
            <a:r>
              <a:rPr lang="en-AU" sz="1600" kern="1200" dirty="0" smtClean="0">
                <a:solidFill>
                  <a:schemeClr val="tx1"/>
                </a:solidFill>
                <a:latin typeface="Times New Roman" charset="0"/>
                <a:ea typeface="ＭＳ Ｐゴシック" charset="-128"/>
                <a:cs typeface="ＭＳ Ｐゴシック" charset="-128"/>
              </a:rPr>
              <a:t>public domain images from the Picture Australian participant institutions and collections for users to creatively reuse, reinterpret and ‘re-picture’ Australia’s national collections.</a:t>
            </a:r>
            <a:endParaRPr lang="en-US" sz="1600" dirty="0" smtClean="0"/>
          </a:p>
          <a:p>
            <a:endParaRPr lang="en-US" sz="1600" dirty="0" smtClean="0"/>
          </a:p>
          <a:p>
            <a:pPr eaLnBrk="1" hangingPunct="1">
              <a:lnSpc>
                <a:spcPct val="95000"/>
              </a:lnSpc>
              <a:spcBef>
                <a:spcPct val="0"/>
              </a:spcBef>
            </a:pPr>
            <a:endParaRPr lang="en-US" sz="2000" dirty="0" smtClean="0">
              <a:solidFill>
                <a:srgbClr val="000000"/>
              </a:solidFill>
              <a:latin typeface="Arial" charset="0"/>
            </a:endParaRPr>
          </a:p>
          <a:p>
            <a:pPr eaLnBrk="1" hangingPunct="1">
              <a:lnSpc>
                <a:spcPct val="95000"/>
              </a:lnSpc>
              <a:spcBef>
                <a:spcPct val="0"/>
              </a:spcBef>
            </a:pPr>
            <a:r>
              <a:rPr lang="en-US" sz="2000" dirty="0" smtClean="0">
                <a:solidFill>
                  <a:srgbClr val="000000"/>
                </a:solidFill>
                <a:latin typeface="Arial" charset="0"/>
              </a:rPr>
              <a:t>Website: </a:t>
            </a:r>
            <a:r>
              <a:rPr lang="en-US" sz="2000" i="1" dirty="0" smtClean="0">
                <a:solidFill>
                  <a:srgbClr val="000000"/>
                </a:solidFill>
                <a:latin typeface="Arial" charset="0"/>
              </a:rPr>
              <a:t>Re-Picture Australia </a:t>
            </a:r>
            <a:r>
              <a:rPr lang="en-US" sz="2000" i="0" baseline="0" dirty="0" smtClean="0">
                <a:solidFill>
                  <a:srgbClr val="000000"/>
                </a:solidFill>
                <a:latin typeface="Arial" charset="0"/>
              </a:rPr>
              <a:t>by </a:t>
            </a:r>
            <a:r>
              <a:rPr lang="en-US" sz="1600" dirty="0" smtClean="0"/>
              <a:t>National Library of Australia,</a:t>
            </a:r>
            <a:r>
              <a:rPr lang="en-US" sz="1600" baseline="0" dirty="0" smtClean="0"/>
              <a:t> http://</a:t>
            </a:r>
            <a:r>
              <a:rPr lang="en-US" sz="1600" baseline="0" dirty="0" err="1" smtClean="0"/>
              <a:t>www.pictureaustralia.org/contest/index.html</a:t>
            </a:r>
            <a:endParaRPr lang="en-US" sz="1600" dirty="0" smtClean="0"/>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0722" name="Rectangle 6"/>
          <p:cNvSpPr>
            <a:spLocks noGrp="1" noChangeArrowheads="1"/>
          </p:cNvSpPr>
          <p:nvPr>
            <p:ph type="sldNum" sz="quarter" idx="5"/>
          </p:nvPr>
        </p:nvSpPr>
        <p:spPr>
          <a:noFill/>
        </p:spPr>
        <p:txBody>
          <a:bodyPr/>
          <a:lstStyle/>
          <a:p>
            <a:fld id="{2C8CE66D-EE07-7D4D-A20C-FF95D0AFAB7C}" type="slidenum">
              <a:rPr lang="en-US"/>
              <a:pPr/>
              <a:t>57</a:t>
            </a:fld>
            <a:endParaRPr lang="en-US"/>
          </a:p>
        </p:txBody>
      </p:sp>
      <p:sp>
        <p:nvSpPr>
          <p:cNvPr id="30723" name="Rectangle 1"/>
          <p:cNvSpPr>
            <a:spLocks noGrp="1" noRot="1" noChangeAspect="1" noChangeArrowheads="1"/>
          </p:cNvSpPr>
          <p:nvPr>
            <p:ph type="sldImg"/>
          </p:nvPr>
        </p:nvSpPr>
        <p:spPr>
          <a:ln/>
        </p:spPr>
      </p:sp>
      <p:sp>
        <p:nvSpPr>
          <p:cNvPr id="30724" name="Rectangle 2"/>
          <p:cNvSpPr>
            <a:spLocks noGrp="1" noChangeArrowheads="1"/>
          </p:cNvSpPr>
          <p:nvPr>
            <p:ph type="body" idx="1"/>
          </p:nvPr>
        </p:nvSpPr>
        <p:spPr>
          <a:noFill/>
          <a:ln/>
        </p:spPr>
        <p:txBody>
          <a:bodyPr lIns="0" tIns="0" rIns="0" bIns="0"/>
          <a:lstStyle/>
          <a:p>
            <a:pPr eaLnBrk="1" hangingPunct="1">
              <a:lnSpc>
                <a:spcPct val="95000"/>
              </a:lnSpc>
              <a:spcBef>
                <a:spcPct val="0"/>
              </a:spcBef>
            </a:pPr>
            <a:r>
              <a:rPr lang="en-US" sz="1600" b="1" dirty="0" smtClean="0">
                <a:solidFill>
                  <a:srgbClr val="000000"/>
                </a:solidFill>
                <a:latin typeface="Arial" charset="0"/>
              </a:rPr>
              <a:t>INSTITUTIONS – NLA </a:t>
            </a:r>
            <a:r>
              <a:rPr lang="en-US" sz="1600" b="1" baseline="0" dirty="0" smtClean="0">
                <a:solidFill>
                  <a:srgbClr val="000000"/>
                </a:solidFill>
                <a:latin typeface="Arial" charset="0"/>
              </a:rPr>
              <a:t>– PICTURE AUSTRALIA – RE-PICTURE AUSTRALIA</a:t>
            </a:r>
            <a:endParaRPr lang="en-US" sz="1600" dirty="0" smtClean="0">
              <a:solidFill>
                <a:srgbClr val="000000"/>
              </a:solidFill>
              <a:latin typeface="Arial" charset="0"/>
            </a:endParaRPr>
          </a:p>
          <a:p>
            <a:pPr eaLnBrk="1" hangingPunct="1">
              <a:lnSpc>
                <a:spcPct val="95000"/>
              </a:lnSpc>
              <a:spcBef>
                <a:spcPct val="0"/>
              </a:spcBef>
            </a:pPr>
            <a:r>
              <a:rPr lang="en-US" sz="1600" dirty="0" smtClean="0">
                <a:solidFill>
                  <a:srgbClr val="000000"/>
                </a:solidFill>
                <a:latin typeface="Arial" charset="0"/>
              </a:rPr>
              <a:t>     - launched ‘Re-Picture Australia’ group in December 2007</a:t>
            </a:r>
            <a:endParaRPr lang="en-US" sz="1600" baseline="0" dirty="0" smtClean="0">
              <a:solidFill>
                <a:srgbClr val="000000"/>
              </a:solidFill>
              <a:latin typeface="Arial" charset="0"/>
            </a:endParaRPr>
          </a:p>
          <a:p>
            <a:pPr eaLnBrk="1" hangingPunct="1">
              <a:lnSpc>
                <a:spcPct val="95000"/>
              </a:lnSpc>
              <a:spcBef>
                <a:spcPct val="0"/>
              </a:spcBef>
            </a:pPr>
            <a:endParaRPr lang="en-US" sz="1600" dirty="0" smtClean="0">
              <a:solidFill>
                <a:srgbClr val="000000"/>
              </a:solidFill>
              <a:latin typeface="Arial" charset="0"/>
            </a:endParaRPr>
          </a:p>
          <a:p>
            <a:pPr eaLnBrk="1" hangingPunct="1">
              <a:lnSpc>
                <a:spcPct val="95000"/>
              </a:lnSpc>
              <a:spcBef>
                <a:spcPct val="0"/>
              </a:spcBef>
            </a:pPr>
            <a:endParaRPr lang="en-US" sz="1600" dirty="0" smtClean="0">
              <a:solidFill>
                <a:srgbClr val="000000"/>
              </a:solidFill>
              <a:latin typeface="Arial" charset="0"/>
            </a:endParaRPr>
          </a:p>
          <a:p>
            <a:pPr marL="0" marR="0" indent="0" algn="l" defTabSz="914400" rtl="0" eaLnBrk="1" fontAlgn="base" latinLnBrk="0" hangingPunct="1">
              <a:lnSpc>
                <a:spcPct val="95000"/>
              </a:lnSpc>
              <a:spcBef>
                <a:spcPct val="0"/>
              </a:spcBef>
              <a:spcAft>
                <a:spcPct val="0"/>
              </a:spcAft>
              <a:buClrTx/>
              <a:buSzTx/>
              <a:buFontTx/>
              <a:buNone/>
              <a:tabLst/>
              <a:defRPr/>
            </a:pPr>
            <a:r>
              <a:rPr lang="en-AU" sz="1600" dirty="0" smtClean="0">
                <a:solidFill>
                  <a:srgbClr val="000000"/>
                </a:solidFill>
                <a:latin typeface="Arial" charset="0"/>
              </a:rPr>
              <a:t>The </a:t>
            </a:r>
            <a:r>
              <a:rPr lang="en-AU" sz="1600" kern="1200" dirty="0" smtClean="0">
                <a:solidFill>
                  <a:schemeClr val="tx1"/>
                </a:solidFill>
                <a:latin typeface="Times New Roman" charset="0"/>
                <a:ea typeface="ＭＳ Ｐゴシック" charset="-128"/>
                <a:cs typeface="ＭＳ Ｐゴシック" charset="-128"/>
              </a:rPr>
              <a:t>group encourages people to take hi resolution</a:t>
            </a:r>
            <a:r>
              <a:rPr lang="en-AU" sz="1600" kern="1200" baseline="0" dirty="0" smtClean="0">
                <a:solidFill>
                  <a:schemeClr val="tx1"/>
                </a:solidFill>
                <a:latin typeface="Times New Roman" charset="0"/>
                <a:ea typeface="ＭＳ Ｐゴシック" charset="-128"/>
                <a:cs typeface="ＭＳ Ｐゴシック" charset="-128"/>
              </a:rPr>
              <a:t> images from the institutional collections and</a:t>
            </a:r>
            <a:endParaRPr lang="en-AU" sz="1600" kern="1200" dirty="0" smtClean="0">
              <a:solidFill>
                <a:schemeClr val="tx1"/>
              </a:solidFill>
              <a:latin typeface="Times New Roman" charset="0"/>
              <a:ea typeface="ＭＳ Ｐゴシック" charset="-128"/>
              <a:cs typeface="ＭＳ Ｐゴシック" charset="-128"/>
            </a:endParaRPr>
          </a:p>
          <a:p>
            <a:pPr marL="0" marR="0" indent="0" algn="l" defTabSz="914400" rtl="0" eaLnBrk="1" fontAlgn="base" latinLnBrk="0" hangingPunct="1">
              <a:lnSpc>
                <a:spcPct val="95000"/>
              </a:lnSpc>
              <a:spcBef>
                <a:spcPct val="0"/>
              </a:spcBef>
              <a:spcAft>
                <a:spcPct val="0"/>
              </a:spcAft>
              <a:buClrTx/>
              <a:buSzTx/>
              <a:buFontTx/>
              <a:buNone/>
              <a:tabLst/>
              <a:defRPr/>
            </a:pPr>
            <a:endParaRPr lang="en-AU" sz="1600" kern="1200" dirty="0" smtClean="0">
              <a:solidFill>
                <a:schemeClr val="tx1"/>
              </a:solidFill>
              <a:latin typeface="Times New Roman" charset="0"/>
              <a:ea typeface="ＭＳ Ｐゴシック" charset="-128"/>
              <a:cs typeface="ＭＳ Ｐゴシック" charset="-128"/>
            </a:endParaRPr>
          </a:p>
          <a:p>
            <a:pPr marL="0" marR="0" indent="0" algn="l" defTabSz="914400" rtl="0" eaLnBrk="1" fontAlgn="base" latinLnBrk="0" hangingPunct="1">
              <a:lnSpc>
                <a:spcPct val="95000"/>
              </a:lnSpc>
              <a:spcBef>
                <a:spcPct val="0"/>
              </a:spcBef>
              <a:spcAft>
                <a:spcPct val="0"/>
              </a:spcAft>
              <a:buClrTx/>
              <a:buSzTx/>
              <a:buFontTx/>
              <a:buNone/>
              <a:tabLst/>
              <a:defRPr/>
            </a:pPr>
            <a:endParaRPr lang="en-US" sz="1600" dirty="0" smtClean="0"/>
          </a:p>
          <a:p>
            <a:pPr eaLnBrk="1" hangingPunct="1">
              <a:lnSpc>
                <a:spcPct val="95000"/>
              </a:lnSpc>
              <a:spcBef>
                <a:spcPct val="0"/>
              </a:spcBef>
            </a:pPr>
            <a:endParaRPr lang="en-US" sz="2000" dirty="0" smtClean="0">
              <a:solidFill>
                <a:srgbClr val="000000"/>
              </a:solidFill>
              <a:latin typeface="Arial" charset="0"/>
            </a:endParaRPr>
          </a:p>
          <a:p>
            <a:pPr eaLnBrk="1" hangingPunct="1">
              <a:lnSpc>
                <a:spcPct val="95000"/>
              </a:lnSpc>
              <a:spcBef>
                <a:spcPct val="0"/>
              </a:spcBef>
            </a:pPr>
            <a:r>
              <a:rPr lang="en-US" sz="2000" dirty="0" smtClean="0">
                <a:solidFill>
                  <a:srgbClr val="000000"/>
                </a:solidFill>
                <a:latin typeface="Arial" charset="0"/>
              </a:rPr>
              <a:t>Photo:</a:t>
            </a:r>
            <a:r>
              <a:rPr lang="en-US" sz="2000" baseline="0" dirty="0" smtClean="0">
                <a:solidFill>
                  <a:srgbClr val="000000"/>
                </a:solidFill>
                <a:latin typeface="Arial" charset="0"/>
              </a:rPr>
              <a:t> </a:t>
            </a:r>
            <a:r>
              <a:rPr lang="en-US" sz="2000" i="1" baseline="0" dirty="0" smtClean="0">
                <a:solidFill>
                  <a:srgbClr val="000000"/>
                </a:solidFill>
                <a:latin typeface="Arial" charset="0"/>
              </a:rPr>
              <a:t>View from </a:t>
            </a:r>
            <a:r>
              <a:rPr lang="en-US" sz="2000" i="1" baseline="0" dirty="0" err="1" smtClean="0">
                <a:solidFill>
                  <a:srgbClr val="000000"/>
                </a:solidFill>
                <a:latin typeface="Arial" charset="0"/>
              </a:rPr>
              <a:t>McMahons</a:t>
            </a:r>
            <a:r>
              <a:rPr lang="en-US" sz="2000" i="1" baseline="0" dirty="0" smtClean="0">
                <a:solidFill>
                  <a:srgbClr val="000000"/>
                </a:solidFill>
                <a:latin typeface="Arial" charset="0"/>
              </a:rPr>
              <a:t> Point</a:t>
            </a:r>
            <a:r>
              <a:rPr lang="en-US" sz="2000" i="0" baseline="0" dirty="0" smtClean="0">
                <a:solidFill>
                  <a:srgbClr val="000000"/>
                </a:solidFill>
                <a:latin typeface="Arial" charset="0"/>
              </a:rPr>
              <a:t> by unknown photographer, held by the State Records of New South Wales, http://investigator.records.nsw.gov.au/asp/photosearch/photo.asp?12685_a007_a00704_8730000010r. This image is in the Public Domain. </a:t>
            </a:r>
            <a:endParaRPr lang="en-US" sz="1600" dirty="0" smtClean="0"/>
          </a:p>
          <a:p>
            <a:pPr eaLnBrk="1" hangingPunct="1">
              <a:lnSpc>
                <a:spcPct val="95000"/>
              </a:lnSpc>
              <a:spcBef>
                <a:spcPct val="0"/>
              </a:spcBef>
            </a:pPr>
            <a:endParaRPr lang="en-US" sz="1600" dirty="0">
              <a:solidFill>
                <a:srgbClr val="000000"/>
              </a:solidFill>
              <a:latin typeface="Arial" charset="0"/>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2770" name="Rectangle 6"/>
          <p:cNvSpPr>
            <a:spLocks noGrp="1" noChangeArrowheads="1"/>
          </p:cNvSpPr>
          <p:nvPr>
            <p:ph type="sldNum" sz="quarter" idx="5"/>
          </p:nvPr>
        </p:nvSpPr>
        <p:spPr>
          <a:noFill/>
        </p:spPr>
        <p:txBody>
          <a:bodyPr/>
          <a:lstStyle/>
          <a:p>
            <a:fld id="{439D4AAA-2F7F-CE49-8974-B0E80FA38D91}" type="slidenum">
              <a:rPr lang="en-US"/>
              <a:pPr/>
              <a:t>58</a:t>
            </a:fld>
            <a:endParaRPr lang="en-US"/>
          </a:p>
        </p:txBody>
      </p:sp>
      <p:sp>
        <p:nvSpPr>
          <p:cNvPr id="32771" name="Rectangle 1"/>
          <p:cNvSpPr>
            <a:spLocks noGrp="1" noRot="1" noChangeAspect="1" noChangeArrowheads="1"/>
          </p:cNvSpPr>
          <p:nvPr>
            <p:ph type="sldImg"/>
          </p:nvPr>
        </p:nvSpPr>
        <p:spPr>
          <a:ln/>
        </p:spPr>
      </p:sp>
      <p:sp>
        <p:nvSpPr>
          <p:cNvPr id="32772" name="Rectangle 2"/>
          <p:cNvSpPr>
            <a:spLocks noGrp="1" noChangeArrowheads="1"/>
          </p:cNvSpPr>
          <p:nvPr>
            <p:ph type="body" idx="1"/>
          </p:nvPr>
        </p:nvSpPr>
        <p:spPr>
          <a:noFill/>
          <a:ln/>
        </p:spPr>
        <p:txBody>
          <a:bodyPr lIns="0" tIns="0" rIns="0" bIns="0"/>
          <a:lstStyle/>
          <a:p>
            <a:pPr eaLnBrk="1" hangingPunct="1">
              <a:lnSpc>
                <a:spcPct val="95000"/>
              </a:lnSpc>
              <a:spcBef>
                <a:spcPct val="0"/>
              </a:spcBef>
            </a:pPr>
            <a:r>
              <a:rPr lang="en-US" sz="1600" b="1" dirty="0" smtClean="0">
                <a:solidFill>
                  <a:srgbClr val="000000"/>
                </a:solidFill>
                <a:latin typeface="Arial" charset="0"/>
              </a:rPr>
              <a:t>INSTITUTIONS – NLA </a:t>
            </a:r>
            <a:r>
              <a:rPr lang="en-US" sz="1600" b="1" baseline="0" dirty="0" smtClean="0">
                <a:solidFill>
                  <a:srgbClr val="000000"/>
                </a:solidFill>
                <a:latin typeface="Arial" charset="0"/>
              </a:rPr>
              <a:t>– PICTURE AUSTRALIA – RE-PICTURE AUSTRALIA</a:t>
            </a:r>
            <a:endParaRPr lang="en-US" sz="1600" dirty="0" smtClean="0">
              <a:solidFill>
                <a:srgbClr val="000000"/>
              </a:solidFill>
              <a:latin typeface="Arial" charset="0"/>
            </a:endParaRPr>
          </a:p>
          <a:p>
            <a:pPr eaLnBrk="1" hangingPunct="1">
              <a:lnSpc>
                <a:spcPct val="95000"/>
              </a:lnSpc>
              <a:spcBef>
                <a:spcPct val="0"/>
              </a:spcBef>
            </a:pPr>
            <a:endParaRPr lang="en-US" sz="1600" dirty="0" smtClean="0">
              <a:solidFill>
                <a:srgbClr val="000000"/>
              </a:solidFill>
              <a:latin typeface="Arial" charset="0"/>
            </a:endParaRPr>
          </a:p>
          <a:p>
            <a:pPr eaLnBrk="1" hangingPunct="1">
              <a:lnSpc>
                <a:spcPct val="95000"/>
              </a:lnSpc>
              <a:spcBef>
                <a:spcPct val="0"/>
              </a:spcBef>
            </a:pPr>
            <a:endParaRPr lang="en-AU" sz="1600" kern="1200" dirty="0" smtClean="0">
              <a:solidFill>
                <a:schemeClr val="tx1"/>
              </a:solidFill>
              <a:latin typeface="Times New Roman" charset="0"/>
              <a:ea typeface="ＭＳ Ｐゴシック" charset="-128"/>
              <a:cs typeface="ＭＳ Ｐゴシック" charset="-128"/>
            </a:endParaRPr>
          </a:p>
          <a:p>
            <a:pPr eaLnBrk="1" hangingPunct="1">
              <a:lnSpc>
                <a:spcPct val="95000"/>
              </a:lnSpc>
              <a:spcBef>
                <a:spcPct val="0"/>
              </a:spcBef>
            </a:pPr>
            <a:r>
              <a:rPr lang="en-AU" sz="1600" kern="1200" dirty="0" smtClean="0">
                <a:solidFill>
                  <a:schemeClr val="tx1"/>
                </a:solidFill>
                <a:latin typeface="Times New Roman" charset="0"/>
                <a:ea typeface="ＭＳ Ｐゴシック" charset="-128"/>
                <a:cs typeface="ＭＳ Ｐゴシック" charset="-128"/>
              </a:rPr>
              <a:t>sample and</a:t>
            </a:r>
            <a:endParaRPr lang="en-US" sz="1600" dirty="0" smtClean="0"/>
          </a:p>
          <a:p>
            <a:endParaRPr lang="en-US" sz="1600" dirty="0" smtClean="0"/>
          </a:p>
          <a:p>
            <a:pPr marL="0" marR="0" indent="0" algn="l" defTabSz="914400" rtl="0" eaLnBrk="1" fontAlgn="base" latinLnBrk="0" hangingPunct="1">
              <a:lnSpc>
                <a:spcPct val="95000"/>
              </a:lnSpc>
              <a:spcBef>
                <a:spcPct val="0"/>
              </a:spcBef>
              <a:spcAft>
                <a:spcPct val="0"/>
              </a:spcAft>
              <a:buClrTx/>
              <a:buSzTx/>
              <a:buFontTx/>
              <a:buNone/>
              <a:tabLst/>
              <a:defRPr/>
            </a:pPr>
            <a:endParaRPr lang="en-US" sz="2800" b="0" dirty="0" smtClean="0">
              <a:solidFill>
                <a:srgbClr val="000000"/>
              </a:solidFill>
              <a:latin typeface="Arial" charset="0"/>
            </a:endParaRPr>
          </a:p>
          <a:p>
            <a:pPr marL="0" marR="0" indent="0" algn="l" defTabSz="914400" rtl="0" eaLnBrk="1" fontAlgn="base" latinLnBrk="0" hangingPunct="1">
              <a:lnSpc>
                <a:spcPct val="95000"/>
              </a:lnSpc>
              <a:spcBef>
                <a:spcPct val="0"/>
              </a:spcBef>
              <a:spcAft>
                <a:spcPct val="0"/>
              </a:spcAft>
              <a:buClrTx/>
              <a:buSzTx/>
              <a:buFontTx/>
              <a:buNone/>
              <a:tabLst/>
              <a:defRPr/>
            </a:pPr>
            <a:endParaRPr lang="en-US" sz="2800" b="0" dirty="0" smtClean="0">
              <a:solidFill>
                <a:srgbClr val="000000"/>
              </a:solidFill>
              <a:latin typeface="Arial" charset="0"/>
            </a:endParaRPr>
          </a:p>
          <a:p>
            <a:pPr marL="0" marR="0" indent="0" algn="l" defTabSz="914400" rtl="0" eaLnBrk="1" fontAlgn="base" latinLnBrk="0" hangingPunct="1">
              <a:lnSpc>
                <a:spcPct val="95000"/>
              </a:lnSpc>
              <a:spcBef>
                <a:spcPct val="0"/>
              </a:spcBef>
              <a:spcAft>
                <a:spcPct val="0"/>
              </a:spcAft>
              <a:buClrTx/>
              <a:buSzTx/>
              <a:buFontTx/>
              <a:buNone/>
              <a:tabLst/>
              <a:defRPr/>
            </a:pPr>
            <a:r>
              <a:rPr lang="en-US" sz="2800" b="0" dirty="0" smtClean="0">
                <a:solidFill>
                  <a:srgbClr val="000000"/>
                </a:solidFill>
                <a:latin typeface="Arial" charset="0"/>
              </a:rPr>
              <a:t>Photo: </a:t>
            </a:r>
            <a:r>
              <a:rPr lang="en-US" sz="1600" b="0" i="1" kern="1200" dirty="0" smtClean="0">
                <a:solidFill>
                  <a:schemeClr val="tx1"/>
                </a:solidFill>
                <a:latin typeface="Times New Roman" charset="0"/>
                <a:ea typeface="ＭＳ Ｐゴシック" charset="-128"/>
                <a:cs typeface="ＭＳ Ｐゴシック" charset="-128"/>
              </a:rPr>
              <a:t>Bridge </a:t>
            </a:r>
            <a:r>
              <a:rPr lang="en-US" sz="1600" b="0" i="1" kern="1200" dirty="0" err="1" smtClean="0">
                <a:solidFill>
                  <a:schemeClr val="tx1"/>
                </a:solidFill>
                <a:latin typeface="Times New Roman" charset="0"/>
                <a:ea typeface="ＭＳ Ｐゴシック" charset="-128"/>
                <a:cs typeface="ＭＳ Ｐゴシック" charset="-128"/>
              </a:rPr>
              <a:t>Redux</a:t>
            </a:r>
            <a:r>
              <a:rPr lang="en-US" sz="1600" b="0" i="1" kern="1200" dirty="0" smtClean="0">
                <a:solidFill>
                  <a:schemeClr val="tx1"/>
                </a:solidFill>
                <a:latin typeface="Times New Roman" charset="0"/>
                <a:ea typeface="ＭＳ Ｐゴシック" charset="-128"/>
                <a:cs typeface="ＭＳ Ｐゴシック" charset="-128"/>
              </a:rPr>
              <a:t> Part II </a:t>
            </a:r>
            <a:r>
              <a:rPr lang="en-US" sz="1600" b="0" kern="1200" dirty="0" smtClean="0">
                <a:solidFill>
                  <a:schemeClr val="tx1"/>
                </a:solidFill>
                <a:latin typeface="Times New Roman" charset="0"/>
                <a:ea typeface="ＭＳ Ｐゴシック" charset="-128"/>
                <a:cs typeface="ＭＳ Ｐゴシック" charset="-128"/>
              </a:rPr>
              <a:t>by </a:t>
            </a:r>
            <a:r>
              <a:rPr lang="en-US" sz="1600" b="0" kern="1200" dirty="0" err="1" smtClean="0">
                <a:solidFill>
                  <a:schemeClr val="tx1"/>
                </a:solidFill>
                <a:latin typeface="Times New Roman" charset="0"/>
                <a:ea typeface="ＭＳ Ｐゴシック" charset="-128"/>
                <a:cs typeface="ＭＳ Ｐゴシック" charset="-128"/>
              </a:rPr>
              <a:t>zebrafactory.com</a:t>
            </a:r>
            <a:r>
              <a:rPr lang="en-US" sz="1600" b="0" kern="1200" dirty="0" smtClean="0">
                <a:solidFill>
                  <a:schemeClr val="tx1"/>
                </a:solidFill>
                <a:latin typeface="Times New Roman" charset="0"/>
                <a:ea typeface="ＭＳ Ｐゴシック" charset="-128"/>
                <a:cs typeface="ＭＳ Ｐゴシック" charset="-128"/>
              </a:rPr>
              <a:t>, http://www.flickr.com/photos/45144498@N00/2510877137, is a derivative</a:t>
            </a:r>
            <a:r>
              <a:rPr lang="en-US" sz="1600" b="0" kern="1200" baseline="0" dirty="0" smtClean="0">
                <a:solidFill>
                  <a:schemeClr val="tx1"/>
                </a:solidFill>
                <a:latin typeface="Times New Roman" charset="0"/>
                <a:ea typeface="ＭＳ Ｐゴシック" charset="-128"/>
                <a:cs typeface="ＭＳ Ｐゴシック" charset="-128"/>
              </a:rPr>
              <a:t> of </a:t>
            </a:r>
            <a:r>
              <a:rPr lang="en-US" sz="1600" i="1" baseline="0" dirty="0" smtClean="0">
                <a:solidFill>
                  <a:srgbClr val="000000"/>
                </a:solidFill>
                <a:latin typeface="Arial" charset="0"/>
              </a:rPr>
              <a:t>View from </a:t>
            </a:r>
            <a:r>
              <a:rPr lang="en-US" sz="1600" i="1" baseline="0" dirty="0" err="1" smtClean="0">
                <a:solidFill>
                  <a:srgbClr val="000000"/>
                </a:solidFill>
                <a:latin typeface="Arial" charset="0"/>
              </a:rPr>
              <a:t>McMahons</a:t>
            </a:r>
            <a:r>
              <a:rPr lang="en-US" sz="1600" i="1" baseline="0" dirty="0" smtClean="0">
                <a:solidFill>
                  <a:srgbClr val="000000"/>
                </a:solidFill>
                <a:latin typeface="Arial" charset="0"/>
              </a:rPr>
              <a:t> Point</a:t>
            </a:r>
            <a:r>
              <a:rPr lang="en-US" sz="1600" i="0" baseline="0" dirty="0" smtClean="0">
                <a:solidFill>
                  <a:srgbClr val="000000"/>
                </a:solidFill>
                <a:latin typeface="Arial" charset="0"/>
              </a:rPr>
              <a:t> by unknown photographer, held by the State Records of New South Wales, http://investigator.records.nsw.gov.au/asp/photosearch/photo.asp?12685_a007_a00704_8730000010r</a:t>
            </a:r>
            <a:r>
              <a:rPr lang="en-US" sz="1600" b="0" kern="1200" dirty="0" smtClean="0">
                <a:solidFill>
                  <a:schemeClr val="tx1"/>
                </a:solidFill>
                <a:latin typeface="Times New Roman" charset="0"/>
                <a:ea typeface="ＭＳ Ｐゴシック" charset="-128"/>
                <a:cs typeface="ＭＳ Ｐゴシック" charset="-128"/>
              </a:rPr>
              <a:t>. </a:t>
            </a:r>
            <a:r>
              <a:rPr lang="en-US" sz="1600" dirty="0" smtClean="0"/>
              <a:t>© copyright Christopher Young.</a:t>
            </a:r>
            <a:r>
              <a:rPr lang="en-US" sz="1600" baseline="0" dirty="0" smtClean="0"/>
              <a:t> The original image is in the Public Domain.</a:t>
            </a:r>
            <a:r>
              <a:rPr lang="en-US" sz="1600" dirty="0" smtClean="0"/>
              <a:t> </a:t>
            </a: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2770" name="Rectangle 6"/>
          <p:cNvSpPr>
            <a:spLocks noGrp="1" noChangeArrowheads="1"/>
          </p:cNvSpPr>
          <p:nvPr>
            <p:ph type="sldNum" sz="quarter" idx="5"/>
          </p:nvPr>
        </p:nvSpPr>
        <p:spPr>
          <a:noFill/>
        </p:spPr>
        <p:txBody>
          <a:bodyPr/>
          <a:lstStyle/>
          <a:p>
            <a:fld id="{439D4AAA-2F7F-CE49-8974-B0E80FA38D91}" type="slidenum">
              <a:rPr lang="en-US"/>
              <a:pPr/>
              <a:t>59</a:t>
            </a:fld>
            <a:endParaRPr lang="en-US"/>
          </a:p>
        </p:txBody>
      </p:sp>
      <p:sp>
        <p:nvSpPr>
          <p:cNvPr id="32771" name="Rectangle 1"/>
          <p:cNvSpPr>
            <a:spLocks noGrp="1" noRot="1" noChangeAspect="1" noChangeArrowheads="1"/>
          </p:cNvSpPr>
          <p:nvPr>
            <p:ph type="sldImg"/>
          </p:nvPr>
        </p:nvSpPr>
        <p:spPr>
          <a:ln/>
        </p:spPr>
      </p:sp>
      <p:sp>
        <p:nvSpPr>
          <p:cNvPr id="32772" name="Rectangle 2"/>
          <p:cNvSpPr>
            <a:spLocks noGrp="1" noChangeArrowheads="1"/>
          </p:cNvSpPr>
          <p:nvPr>
            <p:ph type="body" idx="1"/>
          </p:nvPr>
        </p:nvSpPr>
        <p:spPr>
          <a:noFill/>
          <a:ln/>
        </p:spPr>
        <p:txBody>
          <a:bodyPr lIns="0" tIns="0" rIns="0" bIns="0"/>
          <a:lstStyle/>
          <a:p>
            <a:pPr eaLnBrk="1" hangingPunct="1">
              <a:lnSpc>
                <a:spcPct val="95000"/>
              </a:lnSpc>
              <a:spcBef>
                <a:spcPct val="0"/>
              </a:spcBef>
            </a:pPr>
            <a:r>
              <a:rPr lang="en-US" sz="1600" b="1" dirty="0" smtClean="0">
                <a:solidFill>
                  <a:srgbClr val="000000"/>
                </a:solidFill>
                <a:latin typeface="Arial" charset="0"/>
              </a:rPr>
              <a:t>INSTITUTIONS – NLA </a:t>
            </a:r>
            <a:r>
              <a:rPr lang="en-US" sz="1600" b="1" baseline="0" dirty="0" smtClean="0">
                <a:solidFill>
                  <a:srgbClr val="000000"/>
                </a:solidFill>
                <a:latin typeface="Arial" charset="0"/>
              </a:rPr>
              <a:t>– PICTURE AUSTRALIA – RE-PICTURE AUSTRALIA</a:t>
            </a:r>
            <a:endParaRPr lang="en-US" sz="1600" dirty="0" smtClean="0">
              <a:solidFill>
                <a:srgbClr val="000000"/>
              </a:solidFill>
              <a:latin typeface="Arial" charset="0"/>
            </a:endParaRPr>
          </a:p>
          <a:p>
            <a:pPr eaLnBrk="1" hangingPunct="1">
              <a:lnSpc>
                <a:spcPct val="95000"/>
              </a:lnSpc>
              <a:spcBef>
                <a:spcPct val="0"/>
              </a:spcBef>
            </a:pPr>
            <a:endParaRPr lang="en-US" sz="1600" dirty="0" smtClean="0">
              <a:solidFill>
                <a:srgbClr val="000000"/>
              </a:solidFill>
              <a:latin typeface="Arial" charset="0"/>
            </a:endParaRPr>
          </a:p>
          <a:p>
            <a:pPr eaLnBrk="1" hangingPunct="1">
              <a:lnSpc>
                <a:spcPct val="95000"/>
              </a:lnSpc>
              <a:spcBef>
                <a:spcPct val="0"/>
              </a:spcBef>
            </a:pPr>
            <a:endParaRPr lang="en-AU" sz="1600" kern="1200" dirty="0" smtClean="0">
              <a:solidFill>
                <a:schemeClr val="tx1"/>
              </a:solidFill>
              <a:latin typeface="Times New Roman" charset="0"/>
              <a:ea typeface="ＭＳ Ｐゴシック" charset="-128"/>
              <a:cs typeface="ＭＳ Ｐゴシック" charset="-128"/>
            </a:endParaRPr>
          </a:p>
          <a:p>
            <a:pPr eaLnBrk="1" hangingPunct="1">
              <a:lnSpc>
                <a:spcPct val="95000"/>
              </a:lnSpc>
              <a:spcBef>
                <a:spcPct val="0"/>
              </a:spcBef>
            </a:pPr>
            <a:r>
              <a:rPr lang="en-US" sz="1600" kern="1200" dirty="0" smtClean="0">
                <a:solidFill>
                  <a:schemeClr val="tx1"/>
                </a:solidFill>
                <a:latin typeface="Times New Roman" charset="0"/>
                <a:ea typeface="ＭＳ Ｐゴシック" charset="-128"/>
                <a:cs typeface="ＭＳ Ｐゴシック" charset="-128"/>
              </a:rPr>
              <a:t>remix</a:t>
            </a:r>
            <a:r>
              <a:rPr lang="en-US" sz="1600" kern="1200" baseline="0" dirty="0" smtClean="0">
                <a:solidFill>
                  <a:schemeClr val="tx1"/>
                </a:solidFill>
                <a:latin typeface="Times New Roman" charset="0"/>
                <a:ea typeface="ＭＳ Ｐゴシック" charset="-128"/>
                <a:cs typeface="ＭＳ Ｐゴシック" charset="-128"/>
              </a:rPr>
              <a:t> them into new works.</a:t>
            </a:r>
            <a:endParaRPr lang="en-AU" sz="1600" kern="1200" dirty="0" smtClean="0">
              <a:solidFill>
                <a:schemeClr val="tx1"/>
              </a:solidFill>
              <a:latin typeface="Times New Roman" charset="0"/>
              <a:ea typeface="ＭＳ Ｐゴシック" charset="-128"/>
              <a:cs typeface="ＭＳ Ｐゴシック" charset="-128"/>
            </a:endParaRPr>
          </a:p>
          <a:p>
            <a:pPr eaLnBrk="1" hangingPunct="1">
              <a:lnSpc>
                <a:spcPct val="95000"/>
              </a:lnSpc>
              <a:spcBef>
                <a:spcPct val="0"/>
              </a:spcBef>
            </a:pPr>
            <a:endParaRPr lang="en-US" sz="1600" dirty="0" smtClean="0"/>
          </a:p>
          <a:p>
            <a:endParaRPr lang="en-US" sz="1600" dirty="0" smtClean="0"/>
          </a:p>
          <a:p>
            <a:pPr eaLnBrk="1" hangingPunct="1">
              <a:lnSpc>
                <a:spcPct val="95000"/>
              </a:lnSpc>
              <a:spcBef>
                <a:spcPct val="0"/>
              </a:spcBef>
            </a:pPr>
            <a:endParaRPr lang="en-US" sz="2000" dirty="0" smtClean="0">
              <a:solidFill>
                <a:srgbClr val="000000"/>
              </a:solidFill>
              <a:latin typeface="Arial" charset="0"/>
            </a:endParaRPr>
          </a:p>
          <a:p>
            <a:pPr marL="0" marR="0" indent="0" algn="l" defTabSz="914400" rtl="0" eaLnBrk="1" fontAlgn="base" latinLnBrk="0" hangingPunct="1">
              <a:lnSpc>
                <a:spcPct val="95000"/>
              </a:lnSpc>
              <a:spcBef>
                <a:spcPct val="0"/>
              </a:spcBef>
              <a:spcAft>
                <a:spcPct val="0"/>
              </a:spcAft>
              <a:buClrTx/>
              <a:buSzTx/>
              <a:buFontTx/>
              <a:buNone/>
              <a:tabLst/>
              <a:defRPr/>
            </a:pPr>
            <a:r>
              <a:rPr lang="en-US" sz="3600" b="0" dirty="0" smtClean="0">
                <a:solidFill>
                  <a:srgbClr val="000000"/>
                </a:solidFill>
                <a:latin typeface="Arial" charset="0"/>
              </a:rPr>
              <a:t>Photo: </a:t>
            </a:r>
            <a:r>
              <a:rPr lang="en-US" sz="2000" b="0" i="1" kern="1200" dirty="0" smtClean="0">
                <a:solidFill>
                  <a:schemeClr val="tx1"/>
                </a:solidFill>
                <a:latin typeface="Times New Roman" charset="0"/>
                <a:ea typeface="ＭＳ Ｐゴシック" charset="-128"/>
                <a:cs typeface="ＭＳ Ｐゴシック" charset="-128"/>
              </a:rPr>
              <a:t>Bridge </a:t>
            </a:r>
            <a:r>
              <a:rPr lang="en-US" sz="2000" b="0" i="1" kern="1200" dirty="0" err="1" smtClean="0">
                <a:solidFill>
                  <a:schemeClr val="tx1"/>
                </a:solidFill>
                <a:latin typeface="Times New Roman" charset="0"/>
                <a:ea typeface="ＭＳ Ｐゴシック" charset="-128"/>
                <a:cs typeface="ＭＳ Ｐゴシック" charset="-128"/>
              </a:rPr>
              <a:t>Redux</a:t>
            </a:r>
            <a:r>
              <a:rPr lang="en-US" sz="2000" b="0" i="1" kern="1200" dirty="0" smtClean="0">
                <a:solidFill>
                  <a:schemeClr val="tx1"/>
                </a:solidFill>
                <a:latin typeface="Times New Roman" charset="0"/>
                <a:ea typeface="ＭＳ Ｐゴシック" charset="-128"/>
                <a:cs typeface="ＭＳ Ｐゴシック" charset="-128"/>
              </a:rPr>
              <a:t> Part II </a:t>
            </a:r>
            <a:r>
              <a:rPr lang="en-US" sz="2000" b="0" kern="1200" dirty="0" smtClean="0">
                <a:solidFill>
                  <a:schemeClr val="tx1"/>
                </a:solidFill>
                <a:latin typeface="Times New Roman" charset="0"/>
                <a:ea typeface="ＭＳ Ｐゴシック" charset="-128"/>
                <a:cs typeface="ＭＳ Ｐゴシック" charset="-128"/>
              </a:rPr>
              <a:t>by </a:t>
            </a:r>
            <a:r>
              <a:rPr lang="en-US" sz="2000" b="0" kern="1200" dirty="0" err="1" smtClean="0">
                <a:solidFill>
                  <a:schemeClr val="tx1"/>
                </a:solidFill>
                <a:latin typeface="Times New Roman" charset="0"/>
                <a:ea typeface="ＭＳ Ｐゴシック" charset="-128"/>
                <a:cs typeface="ＭＳ Ｐゴシック" charset="-128"/>
              </a:rPr>
              <a:t>zebrafactory.com</a:t>
            </a:r>
            <a:r>
              <a:rPr lang="en-US" sz="2000" b="0" kern="1200" dirty="0" smtClean="0">
                <a:solidFill>
                  <a:schemeClr val="tx1"/>
                </a:solidFill>
                <a:latin typeface="Times New Roman" charset="0"/>
                <a:ea typeface="ＭＳ Ｐゴシック" charset="-128"/>
                <a:cs typeface="ＭＳ Ｐゴシック" charset="-128"/>
              </a:rPr>
              <a:t>, http://www.flickr.com/photos/45144498@N00/2510877137, is a derivative</a:t>
            </a:r>
            <a:r>
              <a:rPr lang="en-US" sz="2000" b="0" kern="1200" baseline="0" dirty="0" smtClean="0">
                <a:solidFill>
                  <a:schemeClr val="tx1"/>
                </a:solidFill>
                <a:latin typeface="Times New Roman" charset="0"/>
                <a:ea typeface="ＭＳ Ｐゴシック" charset="-128"/>
                <a:cs typeface="ＭＳ Ｐゴシック" charset="-128"/>
              </a:rPr>
              <a:t> of </a:t>
            </a:r>
            <a:r>
              <a:rPr lang="en-US" sz="2000" i="1" baseline="0" dirty="0" smtClean="0">
                <a:solidFill>
                  <a:srgbClr val="000000"/>
                </a:solidFill>
                <a:latin typeface="Arial" charset="0"/>
              </a:rPr>
              <a:t>View from </a:t>
            </a:r>
            <a:r>
              <a:rPr lang="en-US" sz="2000" i="1" baseline="0" dirty="0" err="1" smtClean="0">
                <a:solidFill>
                  <a:srgbClr val="000000"/>
                </a:solidFill>
                <a:latin typeface="Arial" charset="0"/>
              </a:rPr>
              <a:t>McMahons</a:t>
            </a:r>
            <a:r>
              <a:rPr lang="en-US" sz="2000" i="1" baseline="0" dirty="0" smtClean="0">
                <a:solidFill>
                  <a:srgbClr val="000000"/>
                </a:solidFill>
                <a:latin typeface="Arial" charset="0"/>
              </a:rPr>
              <a:t> Point</a:t>
            </a:r>
            <a:r>
              <a:rPr lang="en-US" sz="2000" i="0" baseline="0" dirty="0" smtClean="0">
                <a:solidFill>
                  <a:srgbClr val="000000"/>
                </a:solidFill>
                <a:latin typeface="Arial" charset="0"/>
              </a:rPr>
              <a:t> by unknown photographer, held by the State Records of New South Wales, http://investigator.records.nsw.gov.au/asp/photosearch/photo.asp?12685_a007_a00704_8730000010r</a:t>
            </a:r>
            <a:r>
              <a:rPr lang="en-US" sz="2000" b="0" kern="1200" dirty="0" smtClean="0">
                <a:solidFill>
                  <a:schemeClr val="tx1"/>
                </a:solidFill>
                <a:latin typeface="Times New Roman" charset="0"/>
                <a:ea typeface="ＭＳ Ｐゴシック" charset="-128"/>
                <a:cs typeface="ＭＳ Ｐゴシック" charset="-128"/>
              </a:rPr>
              <a:t>. </a:t>
            </a:r>
            <a:r>
              <a:rPr lang="en-US" sz="2000" dirty="0" smtClean="0"/>
              <a:t>© copyright Christopher Young.</a:t>
            </a:r>
            <a:r>
              <a:rPr lang="en-US" sz="2000" baseline="0" dirty="0" smtClean="0"/>
              <a:t> The original image is in the Public Domain.</a:t>
            </a:r>
            <a:endParaRPr lang="en-US" sz="2000" dirty="0"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3490" name="Rectangle 6"/>
          <p:cNvSpPr>
            <a:spLocks noGrp="1" noChangeArrowheads="1"/>
          </p:cNvSpPr>
          <p:nvPr>
            <p:ph type="sldNum" sz="quarter" idx="5"/>
          </p:nvPr>
        </p:nvSpPr>
        <p:spPr>
          <a:noFill/>
        </p:spPr>
        <p:txBody>
          <a:bodyPr/>
          <a:lstStyle/>
          <a:p>
            <a:fld id="{7758C318-FAC8-F149-8419-960124E681F5}" type="slidenum">
              <a:rPr lang="en-US"/>
              <a:pPr/>
              <a:t>6</a:t>
            </a:fld>
            <a:endParaRPr lang="en-US"/>
          </a:p>
        </p:txBody>
      </p:sp>
      <p:sp>
        <p:nvSpPr>
          <p:cNvPr id="63491" name="Rectangle 1"/>
          <p:cNvSpPr>
            <a:spLocks noGrp="1" noRot="1" noChangeAspect="1" noChangeArrowheads="1"/>
          </p:cNvSpPr>
          <p:nvPr>
            <p:ph type="sldImg"/>
          </p:nvPr>
        </p:nvSpPr>
        <p:spPr>
          <a:ln/>
        </p:spPr>
      </p:sp>
      <p:sp>
        <p:nvSpPr>
          <p:cNvPr id="63492" name="Rectangle 2"/>
          <p:cNvSpPr>
            <a:spLocks noGrp="1" noChangeArrowheads="1"/>
          </p:cNvSpPr>
          <p:nvPr>
            <p:ph type="body" idx="1"/>
          </p:nvPr>
        </p:nvSpPr>
        <p:spPr>
          <a:noFill/>
          <a:ln/>
        </p:spPr>
        <p:txBody>
          <a:bodyPr lIns="0" tIns="0" rIns="0" bIns="0"/>
          <a:lstStyle/>
          <a:p>
            <a:r>
              <a:rPr lang="en-US" sz="1600" b="1" dirty="0" smtClean="0"/>
              <a:t>INTRODUCTION</a:t>
            </a:r>
          </a:p>
          <a:p>
            <a:pPr eaLnBrk="1" hangingPunct="1">
              <a:lnSpc>
                <a:spcPct val="95000"/>
              </a:lnSpc>
              <a:spcBef>
                <a:spcPct val="0"/>
              </a:spcBef>
            </a:pPr>
            <a:r>
              <a:rPr lang="en-US" sz="1600" dirty="0" smtClean="0">
                <a:solidFill>
                  <a:srgbClr val="000000"/>
                </a:solidFill>
                <a:latin typeface="Arial" charset="0"/>
              </a:rPr>
              <a:t>     - 7 case studies</a:t>
            </a:r>
            <a:endParaRPr lang="en-US" sz="1600" dirty="0" smtClean="0">
              <a:solidFill>
                <a:schemeClr val="tx1"/>
              </a:solidFill>
              <a:latin typeface="Times New Roman" charset="0"/>
            </a:endParaRPr>
          </a:p>
          <a:p>
            <a:pPr eaLnBrk="1" hangingPunct="1">
              <a:lnSpc>
                <a:spcPct val="95000"/>
              </a:lnSpc>
              <a:spcBef>
                <a:spcPct val="0"/>
              </a:spcBef>
            </a:pPr>
            <a:endParaRPr lang="en-US" sz="1600" dirty="0" smtClean="0">
              <a:solidFill>
                <a:schemeClr val="tx1"/>
              </a:solidFill>
              <a:latin typeface="Times New Roman" charset="0"/>
            </a:endParaRPr>
          </a:p>
          <a:p>
            <a:pPr eaLnBrk="1" hangingPunct="1">
              <a:lnSpc>
                <a:spcPct val="95000"/>
              </a:lnSpc>
              <a:spcBef>
                <a:spcPct val="0"/>
              </a:spcBef>
            </a:pPr>
            <a:endParaRPr lang="en-US" sz="1600" dirty="0" smtClean="0"/>
          </a:p>
          <a:p>
            <a:r>
              <a:rPr lang="en-US" sz="1600" dirty="0" smtClean="0"/>
              <a:t>This</a:t>
            </a:r>
            <a:r>
              <a:rPr lang="en-US" sz="1600" baseline="0" dirty="0" smtClean="0"/>
              <a:t> evening I am here to tell you 7 stories.</a:t>
            </a:r>
            <a:endParaRPr lang="en-US" sz="1600" dirty="0"/>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4818" name="Rectangle 6"/>
          <p:cNvSpPr>
            <a:spLocks noGrp="1" noChangeArrowheads="1"/>
          </p:cNvSpPr>
          <p:nvPr>
            <p:ph type="sldNum" sz="quarter" idx="5"/>
          </p:nvPr>
        </p:nvSpPr>
        <p:spPr>
          <a:noFill/>
        </p:spPr>
        <p:txBody>
          <a:bodyPr/>
          <a:lstStyle/>
          <a:p>
            <a:fld id="{F2E0229E-0D2F-E445-B486-44B5E18CFA0F}" type="slidenum">
              <a:rPr lang="en-US"/>
              <a:pPr/>
              <a:t>60</a:t>
            </a:fld>
            <a:endParaRPr lang="en-US"/>
          </a:p>
        </p:txBody>
      </p:sp>
      <p:sp>
        <p:nvSpPr>
          <p:cNvPr id="34819" name="Rectangle 1"/>
          <p:cNvSpPr>
            <a:spLocks noGrp="1" noRot="1" noChangeAspect="1" noChangeArrowheads="1"/>
          </p:cNvSpPr>
          <p:nvPr>
            <p:ph type="sldImg"/>
          </p:nvPr>
        </p:nvSpPr>
        <p:spPr>
          <a:ln/>
        </p:spPr>
      </p:sp>
      <p:sp>
        <p:nvSpPr>
          <p:cNvPr id="34820" name="Rectangle 2"/>
          <p:cNvSpPr>
            <a:spLocks noGrp="1" noChangeArrowheads="1"/>
          </p:cNvSpPr>
          <p:nvPr>
            <p:ph type="body" idx="1"/>
          </p:nvPr>
        </p:nvSpPr>
        <p:spPr>
          <a:noFill/>
          <a:ln/>
        </p:spPr>
        <p:txBody>
          <a:bodyPr lIns="0" tIns="0" rIns="0" bIns="0"/>
          <a:lstStyle/>
          <a:p>
            <a:pPr eaLnBrk="1" hangingPunct="1">
              <a:lnSpc>
                <a:spcPct val="95000"/>
              </a:lnSpc>
              <a:spcBef>
                <a:spcPct val="0"/>
              </a:spcBef>
            </a:pPr>
            <a:r>
              <a:rPr lang="en-US" sz="1200" b="1" dirty="0" smtClean="0">
                <a:solidFill>
                  <a:srgbClr val="000000"/>
                </a:solidFill>
                <a:latin typeface="Arial" charset="0"/>
              </a:rPr>
              <a:t>INSTITUTIONS – NLA </a:t>
            </a:r>
            <a:r>
              <a:rPr lang="en-US" sz="1200" b="1" baseline="0" dirty="0" smtClean="0">
                <a:solidFill>
                  <a:srgbClr val="000000"/>
                </a:solidFill>
                <a:latin typeface="Arial" charset="0"/>
              </a:rPr>
              <a:t>– PICTURE AUSTRALIA – RE-PICTURE AUSTRALIA</a:t>
            </a:r>
            <a:endParaRPr lang="en-US" sz="1200" baseline="0" dirty="0" smtClean="0">
              <a:solidFill>
                <a:srgbClr val="000000"/>
              </a:solidFill>
              <a:latin typeface="Arial" charset="0"/>
            </a:endParaRPr>
          </a:p>
          <a:p>
            <a:pPr eaLnBrk="1" hangingPunct="1">
              <a:lnSpc>
                <a:spcPct val="95000"/>
              </a:lnSpc>
              <a:spcBef>
                <a:spcPct val="0"/>
              </a:spcBef>
            </a:pPr>
            <a:endParaRPr lang="en-US" sz="1200" dirty="0" smtClean="0">
              <a:solidFill>
                <a:srgbClr val="000000"/>
              </a:solidFill>
              <a:latin typeface="Arial" charset="0"/>
            </a:endParaRPr>
          </a:p>
          <a:p>
            <a:pPr eaLnBrk="1" hangingPunct="1">
              <a:lnSpc>
                <a:spcPct val="95000"/>
              </a:lnSpc>
              <a:spcBef>
                <a:spcPct val="0"/>
              </a:spcBef>
            </a:pPr>
            <a:endParaRPr lang="en-US" sz="1200" dirty="0" smtClean="0">
              <a:solidFill>
                <a:srgbClr val="000000"/>
              </a:solidFill>
              <a:latin typeface="Arial" charset="0"/>
            </a:endParaRPr>
          </a:p>
          <a:p>
            <a:pPr marL="0" marR="0" indent="0" algn="l" defTabSz="914400" rtl="0" eaLnBrk="1" fontAlgn="base" latinLnBrk="0" hangingPunct="1">
              <a:lnSpc>
                <a:spcPct val="95000"/>
              </a:lnSpc>
              <a:spcBef>
                <a:spcPct val="0"/>
              </a:spcBef>
              <a:spcAft>
                <a:spcPct val="0"/>
              </a:spcAft>
              <a:buClrTx/>
              <a:buSzTx/>
              <a:buFontTx/>
              <a:buNone/>
              <a:tabLst/>
              <a:defRPr/>
            </a:pPr>
            <a:r>
              <a:rPr lang="en-AU" sz="1200" dirty="0" smtClean="0">
                <a:solidFill>
                  <a:srgbClr val="000000"/>
                </a:solidFill>
                <a:latin typeface="Arial" charset="0"/>
              </a:rPr>
              <a:t>By reworking</a:t>
            </a:r>
            <a:r>
              <a:rPr lang="en-AU" sz="1200" baseline="0" dirty="0" smtClean="0">
                <a:solidFill>
                  <a:srgbClr val="000000"/>
                </a:solidFill>
                <a:latin typeface="Arial" charset="0"/>
              </a:rPr>
              <a:t> Public Domain images</a:t>
            </a:r>
            <a:r>
              <a:rPr lang="en-AU" sz="1200" dirty="0" smtClean="0">
                <a:solidFill>
                  <a:srgbClr val="000000"/>
                </a:solidFill>
                <a:latin typeface="Arial" charset="0"/>
              </a:rPr>
              <a:t> </a:t>
            </a:r>
            <a:endParaRPr lang="en-AU" sz="1200" kern="1200" dirty="0" smtClean="0">
              <a:solidFill>
                <a:schemeClr val="tx1"/>
              </a:solidFill>
              <a:latin typeface="Times New Roman" charset="0"/>
              <a:ea typeface="ＭＳ Ｐゴシック" charset="-128"/>
              <a:cs typeface="ＭＳ Ｐゴシック" charset="-128"/>
            </a:endParaRPr>
          </a:p>
          <a:p>
            <a:pPr marL="0" marR="0" indent="0" algn="l" defTabSz="914400" rtl="0" eaLnBrk="1" fontAlgn="base" latinLnBrk="0" hangingPunct="1">
              <a:lnSpc>
                <a:spcPct val="95000"/>
              </a:lnSpc>
              <a:spcBef>
                <a:spcPct val="0"/>
              </a:spcBef>
              <a:spcAft>
                <a:spcPct val="0"/>
              </a:spcAft>
              <a:buClrTx/>
              <a:buSzTx/>
              <a:buFontTx/>
              <a:buNone/>
              <a:tabLst/>
              <a:defRPr/>
            </a:pPr>
            <a:endParaRPr lang="en-AU" sz="1200" kern="1200" dirty="0" smtClean="0">
              <a:solidFill>
                <a:schemeClr val="tx1"/>
              </a:solidFill>
              <a:latin typeface="Times New Roman" charset="0"/>
              <a:ea typeface="ＭＳ Ｐゴシック" charset="-128"/>
              <a:cs typeface="ＭＳ Ｐゴシック" charset="-128"/>
            </a:endParaRPr>
          </a:p>
          <a:p>
            <a:pPr marL="0" marR="0" indent="0" algn="l" defTabSz="914400" rtl="0" eaLnBrk="1" fontAlgn="base" latinLnBrk="0" hangingPunct="1">
              <a:lnSpc>
                <a:spcPct val="95000"/>
              </a:lnSpc>
              <a:spcBef>
                <a:spcPct val="0"/>
              </a:spcBef>
              <a:spcAft>
                <a:spcPct val="0"/>
              </a:spcAft>
              <a:buClrTx/>
              <a:buSzTx/>
              <a:buFontTx/>
              <a:buNone/>
              <a:tabLst/>
              <a:defRPr/>
            </a:pPr>
            <a:endParaRPr lang="en-US" sz="1200" dirty="0" smtClean="0"/>
          </a:p>
          <a:p>
            <a:pPr eaLnBrk="1" hangingPunct="1">
              <a:lnSpc>
                <a:spcPct val="95000"/>
              </a:lnSpc>
              <a:spcBef>
                <a:spcPct val="0"/>
              </a:spcBef>
            </a:pPr>
            <a:endParaRPr lang="en-US" sz="1600" dirty="0" smtClean="0">
              <a:solidFill>
                <a:srgbClr val="000000"/>
              </a:solidFill>
              <a:latin typeface="Arial" charset="0"/>
            </a:endParaRPr>
          </a:p>
          <a:p>
            <a:pPr eaLnBrk="1" hangingPunct="1">
              <a:lnSpc>
                <a:spcPct val="95000"/>
              </a:lnSpc>
              <a:spcBef>
                <a:spcPct val="0"/>
              </a:spcBef>
            </a:pPr>
            <a:r>
              <a:rPr lang="en-US" sz="1600" dirty="0" smtClean="0">
                <a:solidFill>
                  <a:srgbClr val="000000"/>
                </a:solidFill>
                <a:latin typeface="Arial" charset="0"/>
              </a:rPr>
              <a:t>Photo:</a:t>
            </a:r>
            <a:r>
              <a:rPr lang="en-US" sz="1600" baseline="0" dirty="0" smtClean="0">
                <a:solidFill>
                  <a:srgbClr val="000000"/>
                </a:solidFill>
                <a:latin typeface="Arial" charset="0"/>
              </a:rPr>
              <a:t> </a:t>
            </a:r>
            <a:r>
              <a:rPr lang="en-US" sz="1200" i="1" kern="1200" dirty="0" smtClean="0">
                <a:solidFill>
                  <a:schemeClr val="tx1"/>
                </a:solidFill>
                <a:latin typeface="Times New Roman" charset="0"/>
                <a:ea typeface="ＭＳ Ｐゴシック" charset="-128"/>
                <a:cs typeface="ＭＳ Ｐゴシック" charset="-128"/>
              </a:rPr>
              <a:t>Detective at foot of Argyle Steps, The Rocks (Sydney), late 1930s</a:t>
            </a:r>
            <a:r>
              <a:rPr lang="en-US" sz="1200" i="1" kern="1200" baseline="0" dirty="0" smtClean="0">
                <a:solidFill>
                  <a:schemeClr val="tx1"/>
                </a:solidFill>
                <a:latin typeface="Times New Roman" charset="0"/>
                <a:ea typeface="ＭＳ Ｐゴシック" charset="-128"/>
                <a:cs typeface="ＭＳ Ｐゴシック" charset="-128"/>
              </a:rPr>
              <a:t> </a:t>
            </a:r>
            <a:r>
              <a:rPr lang="en-US" sz="1600" i="0" baseline="0" dirty="0" smtClean="0">
                <a:solidFill>
                  <a:srgbClr val="000000"/>
                </a:solidFill>
                <a:latin typeface="Arial" charset="0"/>
              </a:rPr>
              <a:t>by New South Wales Police Department, held by the Historic Houses Trust, Department of Sports and Recreation, New South Wales Government, </a:t>
            </a:r>
            <a:r>
              <a:rPr lang="en-US" sz="1600" i="0" baseline="0" dirty="0" err="1" smtClean="0">
                <a:solidFill>
                  <a:srgbClr val="000000"/>
                </a:solidFill>
                <a:latin typeface="Arial" charset="0"/>
              </a:rPr>
              <a:t>http://collection.hht.net.au/firsthhtpictures/picturerecord.jsp?recno</a:t>
            </a:r>
            <a:r>
              <a:rPr lang="en-US" sz="1600" i="0" baseline="0" dirty="0" smtClean="0">
                <a:solidFill>
                  <a:srgbClr val="000000"/>
                </a:solidFill>
                <a:latin typeface="Arial" charset="0"/>
              </a:rPr>
              <a:t>=31215. This image is in the Public Domain.</a:t>
            </a:r>
            <a:endParaRPr lang="en-US" sz="1200" dirty="0" smtClean="0"/>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6866" name="Rectangle 6"/>
          <p:cNvSpPr>
            <a:spLocks noGrp="1" noChangeArrowheads="1"/>
          </p:cNvSpPr>
          <p:nvPr>
            <p:ph type="sldNum" sz="quarter" idx="5"/>
          </p:nvPr>
        </p:nvSpPr>
        <p:spPr>
          <a:noFill/>
        </p:spPr>
        <p:txBody>
          <a:bodyPr/>
          <a:lstStyle/>
          <a:p>
            <a:fld id="{A30604E5-D559-2145-B650-A0FFFFD0449B}" type="slidenum">
              <a:rPr lang="en-US"/>
              <a:pPr/>
              <a:t>61</a:t>
            </a:fld>
            <a:endParaRPr lang="en-US"/>
          </a:p>
        </p:txBody>
      </p:sp>
      <p:sp>
        <p:nvSpPr>
          <p:cNvPr id="36867" name="Rectangle 1"/>
          <p:cNvSpPr>
            <a:spLocks noGrp="1" noRot="1" noChangeAspect="1" noChangeArrowheads="1"/>
          </p:cNvSpPr>
          <p:nvPr>
            <p:ph type="sldImg"/>
          </p:nvPr>
        </p:nvSpPr>
        <p:spPr>
          <a:ln/>
        </p:spPr>
      </p:sp>
      <p:sp>
        <p:nvSpPr>
          <p:cNvPr id="36868" name="Rectangle 2"/>
          <p:cNvSpPr>
            <a:spLocks noGrp="1" noChangeArrowheads="1"/>
          </p:cNvSpPr>
          <p:nvPr>
            <p:ph type="body" idx="1"/>
          </p:nvPr>
        </p:nvSpPr>
        <p:spPr>
          <a:noFill/>
          <a:ln/>
        </p:spPr>
        <p:txBody>
          <a:bodyPr lIns="0" tIns="0" rIns="0" bIns="0"/>
          <a:lstStyle/>
          <a:p>
            <a:pPr eaLnBrk="1" hangingPunct="1">
              <a:lnSpc>
                <a:spcPct val="95000"/>
              </a:lnSpc>
              <a:spcBef>
                <a:spcPct val="0"/>
              </a:spcBef>
            </a:pPr>
            <a:r>
              <a:rPr lang="en-US" sz="1200" b="1" dirty="0" smtClean="0">
                <a:solidFill>
                  <a:srgbClr val="000000"/>
                </a:solidFill>
                <a:latin typeface="Arial" charset="0"/>
              </a:rPr>
              <a:t>INSTITUTIONS – NLA </a:t>
            </a:r>
            <a:r>
              <a:rPr lang="en-US" sz="1200" b="1" baseline="0" dirty="0" smtClean="0">
                <a:solidFill>
                  <a:srgbClr val="000000"/>
                </a:solidFill>
                <a:latin typeface="Arial" charset="0"/>
              </a:rPr>
              <a:t>– PICTURE AUSTRALIA – RE-PICTURE AUSTRALIA</a:t>
            </a:r>
            <a:endParaRPr lang="en-US" sz="1200" baseline="0" dirty="0" smtClean="0">
              <a:solidFill>
                <a:srgbClr val="000000"/>
              </a:solidFill>
              <a:latin typeface="Arial" charset="0"/>
            </a:endParaRPr>
          </a:p>
          <a:p>
            <a:pPr eaLnBrk="1" hangingPunct="1">
              <a:lnSpc>
                <a:spcPct val="95000"/>
              </a:lnSpc>
              <a:spcBef>
                <a:spcPct val="0"/>
              </a:spcBef>
            </a:pPr>
            <a:endParaRPr lang="en-US" sz="1200" dirty="0" smtClean="0">
              <a:solidFill>
                <a:srgbClr val="000000"/>
              </a:solidFill>
              <a:latin typeface="Arial" charset="0"/>
            </a:endParaRPr>
          </a:p>
          <a:p>
            <a:pPr eaLnBrk="1" hangingPunct="1">
              <a:lnSpc>
                <a:spcPct val="95000"/>
              </a:lnSpc>
              <a:spcBef>
                <a:spcPct val="0"/>
              </a:spcBef>
            </a:pPr>
            <a:endParaRPr lang="en-US" sz="1200" dirty="0" smtClean="0">
              <a:solidFill>
                <a:srgbClr val="000000"/>
              </a:solidFill>
              <a:latin typeface="Arial" charset="0"/>
            </a:endParaRPr>
          </a:p>
          <a:p>
            <a:pPr marL="0" marR="0" indent="0" algn="l" defTabSz="914400" rtl="0" eaLnBrk="1" fontAlgn="base" latinLnBrk="0" hangingPunct="1">
              <a:lnSpc>
                <a:spcPct val="95000"/>
              </a:lnSpc>
              <a:spcBef>
                <a:spcPct val="0"/>
              </a:spcBef>
              <a:spcAft>
                <a:spcPct val="0"/>
              </a:spcAft>
              <a:buClrTx/>
              <a:buSzTx/>
              <a:buFontTx/>
              <a:buNone/>
              <a:tabLst/>
              <a:defRPr/>
            </a:pPr>
            <a:r>
              <a:rPr lang="en-AU" sz="1200" kern="1200" dirty="0" smtClean="0">
                <a:solidFill>
                  <a:srgbClr val="000000"/>
                </a:solidFill>
                <a:latin typeface="Arial" charset="0"/>
                <a:ea typeface="ＭＳ Ｐゴシック" charset="-128"/>
                <a:cs typeface="ＭＳ Ｐゴシック" charset="-128"/>
              </a:rPr>
              <a:t>into</a:t>
            </a:r>
            <a:r>
              <a:rPr lang="en-AU" sz="1200" kern="1200" baseline="0" dirty="0" smtClean="0">
                <a:solidFill>
                  <a:srgbClr val="000000"/>
                </a:solidFill>
                <a:latin typeface="Arial" charset="0"/>
                <a:ea typeface="ＭＳ Ｐゴシック" charset="-128"/>
                <a:cs typeface="ＭＳ Ｐゴシック" charset="-128"/>
              </a:rPr>
              <a:t> new creative works</a:t>
            </a:r>
            <a:endParaRPr lang="en-AU" sz="1200" kern="1200" dirty="0" smtClean="0">
              <a:solidFill>
                <a:schemeClr val="tx1"/>
              </a:solidFill>
              <a:latin typeface="Times New Roman" charset="0"/>
              <a:ea typeface="ＭＳ Ｐゴシック" charset="-128"/>
              <a:cs typeface="ＭＳ Ｐゴシック" charset="-128"/>
            </a:endParaRPr>
          </a:p>
          <a:p>
            <a:pPr marL="0" marR="0" indent="0" algn="l" defTabSz="914400" rtl="0" eaLnBrk="1" fontAlgn="base" latinLnBrk="0" hangingPunct="1">
              <a:lnSpc>
                <a:spcPct val="95000"/>
              </a:lnSpc>
              <a:spcBef>
                <a:spcPct val="0"/>
              </a:spcBef>
              <a:spcAft>
                <a:spcPct val="0"/>
              </a:spcAft>
              <a:buClrTx/>
              <a:buSzTx/>
              <a:buFontTx/>
              <a:buNone/>
              <a:tabLst/>
              <a:defRPr/>
            </a:pPr>
            <a:endParaRPr lang="en-AU" sz="1200" kern="1200" dirty="0" smtClean="0">
              <a:solidFill>
                <a:schemeClr val="tx1"/>
              </a:solidFill>
              <a:latin typeface="Times New Roman" charset="0"/>
              <a:ea typeface="ＭＳ Ｐゴシック" charset="-128"/>
              <a:cs typeface="ＭＳ Ｐゴシック" charset="-128"/>
            </a:endParaRPr>
          </a:p>
          <a:p>
            <a:pPr marL="0" marR="0" indent="0" algn="l" defTabSz="914400" rtl="0" eaLnBrk="1" fontAlgn="base" latinLnBrk="0" hangingPunct="1">
              <a:lnSpc>
                <a:spcPct val="95000"/>
              </a:lnSpc>
              <a:spcBef>
                <a:spcPct val="0"/>
              </a:spcBef>
              <a:spcAft>
                <a:spcPct val="0"/>
              </a:spcAft>
              <a:buClrTx/>
              <a:buSzTx/>
              <a:buFontTx/>
              <a:buNone/>
              <a:tabLst/>
              <a:defRPr/>
            </a:pPr>
            <a:endParaRPr lang="en-US" sz="1200" dirty="0" smtClean="0"/>
          </a:p>
          <a:p>
            <a:pPr eaLnBrk="1" hangingPunct="1">
              <a:lnSpc>
                <a:spcPct val="95000"/>
              </a:lnSpc>
              <a:spcBef>
                <a:spcPct val="0"/>
              </a:spcBef>
            </a:pPr>
            <a:endParaRPr lang="en-US" sz="1600" dirty="0" smtClean="0">
              <a:solidFill>
                <a:srgbClr val="000000"/>
              </a:solidFill>
              <a:latin typeface="Arial" charset="0"/>
            </a:endParaRPr>
          </a:p>
          <a:p>
            <a:pPr eaLnBrk="1" hangingPunct="1">
              <a:lnSpc>
                <a:spcPct val="95000"/>
              </a:lnSpc>
              <a:spcBef>
                <a:spcPct val="0"/>
              </a:spcBef>
            </a:pPr>
            <a:r>
              <a:rPr lang="en-US" sz="1600" dirty="0" smtClean="0">
                <a:solidFill>
                  <a:srgbClr val="000000"/>
                </a:solidFill>
                <a:latin typeface="Arial" charset="0"/>
              </a:rPr>
              <a:t>Photo: </a:t>
            </a:r>
            <a:r>
              <a:rPr lang="en-US" sz="1600" i="1" dirty="0" smtClean="0">
                <a:solidFill>
                  <a:srgbClr val="000000"/>
                </a:solidFill>
                <a:latin typeface="Arial" charset="0"/>
              </a:rPr>
              <a:t>The Argyle Stairs 1930 to</a:t>
            </a:r>
            <a:r>
              <a:rPr lang="en-US" sz="1600" i="1" baseline="0" dirty="0" smtClean="0">
                <a:solidFill>
                  <a:srgbClr val="000000"/>
                </a:solidFill>
                <a:latin typeface="Arial" charset="0"/>
              </a:rPr>
              <a:t> 2008 </a:t>
            </a:r>
            <a:r>
              <a:rPr lang="en-US" sz="1600" i="0" baseline="0" dirty="0" smtClean="0">
                <a:solidFill>
                  <a:srgbClr val="000000"/>
                </a:solidFill>
                <a:latin typeface="Arial" charset="0"/>
              </a:rPr>
              <a:t>by </a:t>
            </a:r>
            <a:r>
              <a:rPr lang="en-US" sz="1600" i="0" baseline="0" dirty="0" err="1" smtClean="0">
                <a:solidFill>
                  <a:srgbClr val="000000"/>
                </a:solidFill>
                <a:latin typeface="Arial" charset="0"/>
              </a:rPr>
              <a:t>Rossco</a:t>
            </a:r>
            <a:r>
              <a:rPr lang="en-US" sz="1600" i="0" baseline="0" dirty="0" smtClean="0">
                <a:solidFill>
                  <a:srgbClr val="000000"/>
                </a:solidFill>
                <a:latin typeface="Arial" charset="0"/>
              </a:rPr>
              <a:t> ( R &amp; V Photographers ), http://flickr.com/photos/rustie/2510318574, is a derivative work of </a:t>
            </a:r>
            <a:r>
              <a:rPr lang="en-US" sz="1200" i="1" kern="1200" dirty="0" smtClean="0">
                <a:solidFill>
                  <a:schemeClr val="tx1"/>
                </a:solidFill>
                <a:latin typeface="Times New Roman" charset="0"/>
                <a:ea typeface="ＭＳ Ｐゴシック" charset="-128"/>
                <a:cs typeface="ＭＳ Ｐゴシック" charset="-128"/>
              </a:rPr>
              <a:t>Detective at foot of Argyle Steps, The Rocks (Sydney), late 1930s</a:t>
            </a:r>
            <a:r>
              <a:rPr lang="en-US" sz="1200" i="1" kern="1200" baseline="0" dirty="0" smtClean="0">
                <a:solidFill>
                  <a:schemeClr val="tx1"/>
                </a:solidFill>
                <a:latin typeface="Times New Roman" charset="0"/>
                <a:ea typeface="ＭＳ Ｐゴシック" charset="-128"/>
                <a:cs typeface="ＭＳ Ｐゴシック" charset="-128"/>
              </a:rPr>
              <a:t> </a:t>
            </a:r>
            <a:r>
              <a:rPr lang="en-US" sz="1600" i="0" baseline="0" dirty="0" smtClean="0">
                <a:solidFill>
                  <a:srgbClr val="000000"/>
                </a:solidFill>
                <a:latin typeface="Arial" charset="0"/>
              </a:rPr>
              <a:t>by New South Wales Police Department, held by the Historic Houses Trust, Department of Sports and Recreation, New South Wales Government, </a:t>
            </a:r>
            <a:r>
              <a:rPr lang="en-US" sz="1600" i="0" baseline="0" dirty="0" err="1" smtClean="0">
                <a:solidFill>
                  <a:srgbClr val="000000"/>
                </a:solidFill>
                <a:latin typeface="Arial" charset="0"/>
              </a:rPr>
              <a:t>http://collection.hht.net.au/firsthhtpictures/picturerecord.jsp?recno</a:t>
            </a:r>
            <a:r>
              <a:rPr lang="en-US" sz="1600" i="0" baseline="0" dirty="0" smtClean="0">
                <a:solidFill>
                  <a:srgbClr val="000000"/>
                </a:solidFill>
                <a:latin typeface="Arial" charset="0"/>
              </a:rPr>
              <a:t>=31215. </a:t>
            </a:r>
            <a:r>
              <a:rPr lang="en-US" sz="1600" dirty="0" smtClean="0"/>
              <a:t>Available under a Creative Commons Attribution 2.0 Generic </a:t>
            </a:r>
            <a:r>
              <a:rPr lang="en-US" sz="1600" dirty="0" err="1" smtClean="0"/>
              <a:t>licence</a:t>
            </a:r>
            <a:r>
              <a:rPr lang="en-US" sz="1600" dirty="0" smtClean="0"/>
              <a:t>. Full terms available at http://creativecommons.org/licenses/by/2.0. </a:t>
            </a:r>
            <a:r>
              <a:rPr lang="en-US" sz="1600" i="0" baseline="0" dirty="0" smtClean="0">
                <a:solidFill>
                  <a:srgbClr val="000000"/>
                </a:solidFill>
                <a:latin typeface="Arial" charset="0"/>
              </a:rPr>
              <a:t>The original image is in the Public Domain.</a:t>
            </a:r>
            <a:endParaRPr lang="en-US" sz="1200" dirty="0" smtClean="0"/>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6866" name="Rectangle 6"/>
          <p:cNvSpPr>
            <a:spLocks noGrp="1" noChangeArrowheads="1"/>
          </p:cNvSpPr>
          <p:nvPr>
            <p:ph type="sldNum" sz="quarter" idx="5"/>
          </p:nvPr>
        </p:nvSpPr>
        <p:spPr>
          <a:noFill/>
        </p:spPr>
        <p:txBody>
          <a:bodyPr/>
          <a:lstStyle/>
          <a:p>
            <a:fld id="{A30604E5-D559-2145-B650-A0FFFFD0449B}" type="slidenum">
              <a:rPr lang="en-US"/>
              <a:pPr/>
              <a:t>62</a:t>
            </a:fld>
            <a:endParaRPr lang="en-US"/>
          </a:p>
        </p:txBody>
      </p:sp>
      <p:sp>
        <p:nvSpPr>
          <p:cNvPr id="36867" name="Rectangle 1"/>
          <p:cNvSpPr>
            <a:spLocks noGrp="1" noRot="1" noChangeAspect="1" noChangeArrowheads="1"/>
          </p:cNvSpPr>
          <p:nvPr>
            <p:ph type="sldImg"/>
          </p:nvPr>
        </p:nvSpPr>
        <p:spPr>
          <a:ln/>
        </p:spPr>
      </p:sp>
      <p:sp>
        <p:nvSpPr>
          <p:cNvPr id="36868" name="Rectangle 2"/>
          <p:cNvSpPr>
            <a:spLocks noGrp="1" noChangeArrowheads="1"/>
          </p:cNvSpPr>
          <p:nvPr>
            <p:ph type="body" idx="1"/>
          </p:nvPr>
        </p:nvSpPr>
        <p:spPr>
          <a:noFill/>
          <a:ln/>
        </p:spPr>
        <p:txBody>
          <a:bodyPr lIns="0" tIns="0" rIns="0" bIns="0"/>
          <a:lstStyle/>
          <a:p>
            <a:pPr eaLnBrk="1" hangingPunct="1">
              <a:lnSpc>
                <a:spcPct val="95000"/>
              </a:lnSpc>
              <a:spcBef>
                <a:spcPct val="0"/>
              </a:spcBef>
            </a:pPr>
            <a:r>
              <a:rPr lang="en-US" sz="1200" b="1" dirty="0" smtClean="0">
                <a:solidFill>
                  <a:srgbClr val="000000"/>
                </a:solidFill>
                <a:latin typeface="Arial" charset="0"/>
              </a:rPr>
              <a:t>INSTITUTIONS – NLA </a:t>
            </a:r>
            <a:r>
              <a:rPr lang="en-US" sz="1200" b="1" baseline="0" dirty="0" smtClean="0">
                <a:solidFill>
                  <a:srgbClr val="000000"/>
                </a:solidFill>
                <a:latin typeface="Arial" charset="0"/>
              </a:rPr>
              <a:t>– PICTURE AUSTRALIA – RE-PICTURE AUSTRALIA</a:t>
            </a:r>
            <a:endParaRPr lang="en-US" sz="1200" baseline="0" dirty="0" smtClean="0">
              <a:solidFill>
                <a:srgbClr val="000000"/>
              </a:solidFill>
              <a:latin typeface="Arial" charset="0"/>
            </a:endParaRPr>
          </a:p>
          <a:p>
            <a:pPr eaLnBrk="1" hangingPunct="1">
              <a:lnSpc>
                <a:spcPct val="95000"/>
              </a:lnSpc>
              <a:spcBef>
                <a:spcPct val="0"/>
              </a:spcBef>
            </a:pPr>
            <a:endParaRPr lang="en-US" sz="1200" dirty="0" smtClean="0">
              <a:solidFill>
                <a:srgbClr val="000000"/>
              </a:solidFill>
              <a:latin typeface="Arial" charset="0"/>
            </a:endParaRPr>
          </a:p>
          <a:p>
            <a:pPr eaLnBrk="1" hangingPunct="1">
              <a:lnSpc>
                <a:spcPct val="95000"/>
              </a:lnSpc>
              <a:spcBef>
                <a:spcPct val="0"/>
              </a:spcBef>
            </a:pPr>
            <a:endParaRPr lang="en-US" sz="1200" dirty="0" smtClean="0">
              <a:solidFill>
                <a:srgbClr val="000000"/>
              </a:solidFill>
              <a:latin typeface="Arial" charset="0"/>
            </a:endParaRPr>
          </a:p>
          <a:p>
            <a:pPr marL="0" marR="0" indent="0" algn="l" defTabSz="914400" rtl="0" eaLnBrk="1" fontAlgn="base" latinLnBrk="0" hangingPunct="1">
              <a:lnSpc>
                <a:spcPct val="95000"/>
              </a:lnSpc>
              <a:spcBef>
                <a:spcPct val="0"/>
              </a:spcBef>
              <a:spcAft>
                <a:spcPct val="0"/>
              </a:spcAft>
              <a:buClrTx/>
              <a:buSzTx/>
              <a:buFontTx/>
              <a:buNone/>
              <a:tabLst/>
              <a:defRPr/>
            </a:pPr>
            <a:r>
              <a:rPr lang="en-AU" sz="1200" dirty="0" smtClean="0">
                <a:solidFill>
                  <a:srgbClr val="000000"/>
                </a:solidFill>
                <a:latin typeface="Arial" charset="0"/>
              </a:rPr>
              <a:t>the NLA</a:t>
            </a:r>
            <a:r>
              <a:rPr lang="en-AU" sz="1200" baseline="0" dirty="0" smtClean="0">
                <a:solidFill>
                  <a:srgbClr val="000000"/>
                </a:solidFill>
                <a:latin typeface="Arial" charset="0"/>
              </a:rPr>
              <a:t> hopes to ‘[bring] fresh significance</a:t>
            </a:r>
            <a:endParaRPr lang="en-AU" sz="1200" kern="1200" dirty="0" smtClean="0">
              <a:solidFill>
                <a:schemeClr val="tx1"/>
              </a:solidFill>
              <a:latin typeface="Times New Roman" charset="0"/>
              <a:ea typeface="ＭＳ Ｐゴシック" charset="-128"/>
              <a:cs typeface="ＭＳ Ｐゴシック" charset="-128"/>
            </a:endParaRPr>
          </a:p>
          <a:p>
            <a:pPr marL="0" marR="0" indent="0" algn="l" defTabSz="914400" rtl="0" eaLnBrk="1" fontAlgn="base" latinLnBrk="0" hangingPunct="1">
              <a:lnSpc>
                <a:spcPct val="95000"/>
              </a:lnSpc>
              <a:spcBef>
                <a:spcPct val="0"/>
              </a:spcBef>
              <a:spcAft>
                <a:spcPct val="0"/>
              </a:spcAft>
              <a:buClrTx/>
              <a:buSzTx/>
              <a:buFontTx/>
              <a:buNone/>
              <a:tabLst/>
              <a:defRPr/>
            </a:pPr>
            <a:endParaRPr lang="en-AU" sz="1200" kern="1200" dirty="0" smtClean="0">
              <a:solidFill>
                <a:schemeClr val="tx1"/>
              </a:solidFill>
              <a:latin typeface="Times New Roman" charset="0"/>
              <a:ea typeface="ＭＳ Ｐゴシック" charset="-128"/>
              <a:cs typeface="ＭＳ Ｐゴシック" charset="-128"/>
            </a:endParaRPr>
          </a:p>
          <a:p>
            <a:pPr marL="0" marR="0" indent="0" algn="l" defTabSz="914400" rtl="0" eaLnBrk="1" fontAlgn="base" latinLnBrk="0" hangingPunct="1">
              <a:lnSpc>
                <a:spcPct val="95000"/>
              </a:lnSpc>
              <a:spcBef>
                <a:spcPct val="0"/>
              </a:spcBef>
              <a:spcAft>
                <a:spcPct val="0"/>
              </a:spcAft>
              <a:buClrTx/>
              <a:buSzTx/>
              <a:buFontTx/>
              <a:buNone/>
              <a:tabLst/>
              <a:defRPr/>
            </a:pPr>
            <a:endParaRPr lang="en-US" sz="1200" dirty="0" smtClean="0"/>
          </a:p>
          <a:p>
            <a:pPr eaLnBrk="1" hangingPunct="1">
              <a:lnSpc>
                <a:spcPct val="95000"/>
              </a:lnSpc>
              <a:spcBef>
                <a:spcPct val="0"/>
              </a:spcBef>
            </a:pPr>
            <a:endParaRPr lang="en-US" sz="1600" dirty="0" smtClean="0">
              <a:solidFill>
                <a:srgbClr val="000000"/>
              </a:solidFill>
              <a:latin typeface="Arial" charset="0"/>
            </a:endParaRPr>
          </a:p>
          <a:p>
            <a:pPr eaLnBrk="1" hangingPunct="1">
              <a:lnSpc>
                <a:spcPct val="95000"/>
              </a:lnSpc>
              <a:spcBef>
                <a:spcPct val="0"/>
              </a:spcBef>
            </a:pPr>
            <a:r>
              <a:rPr lang="en-US" sz="1600" dirty="0" smtClean="0">
                <a:solidFill>
                  <a:srgbClr val="000000"/>
                </a:solidFill>
                <a:latin typeface="Arial" charset="0"/>
              </a:rPr>
              <a:t>Photo: </a:t>
            </a:r>
            <a:r>
              <a:rPr lang="en-US" sz="1600" i="1" dirty="0" smtClean="0">
                <a:solidFill>
                  <a:srgbClr val="000000"/>
                </a:solidFill>
                <a:latin typeface="Arial" charset="0"/>
              </a:rPr>
              <a:t>Good Men</a:t>
            </a:r>
            <a:r>
              <a:rPr lang="en-US" sz="1600" i="1" baseline="0" dirty="0" smtClean="0">
                <a:solidFill>
                  <a:srgbClr val="000000"/>
                </a:solidFill>
                <a:latin typeface="Arial" charset="0"/>
              </a:rPr>
              <a:t> Are Protected </a:t>
            </a:r>
            <a:r>
              <a:rPr lang="en-US" sz="1600" i="0" baseline="0" dirty="0" smtClean="0">
                <a:solidFill>
                  <a:srgbClr val="000000"/>
                </a:solidFill>
                <a:latin typeface="Arial" charset="0"/>
              </a:rPr>
              <a:t>by </a:t>
            </a:r>
            <a:r>
              <a:rPr lang="en-US" sz="1600" i="0" baseline="0" dirty="0" err="1" smtClean="0">
                <a:solidFill>
                  <a:srgbClr val="000000"/>
                </a:solidFill>
                <a:latin typeface="Arial" charset="0"/>
              </a:rPr>
              <a:t>Rossco</a:t>
            </a:r>
            <a:r>
              <a:rPr lang="en-US" sz="1600" i="0" baseline="0" dirty="0" smtClean="0">
                <a:solidFill>
                  <a:srgbClr val="000000"/>
                </a:solidFill>
                <a:latin typeface="Arial" charset="0"/>
              </a:rPr>
              <a:t> ( R &amp; V Photographers ), http://flickr.com/photos/rustie/2329509101, is a derivative work of </a:t>
            </a:r>
            <a:r>
              <a:rPr lang="en-US" sz="1200" i="1" kern="1200" dirty="0" smtClean="0">
                <a:solidFill>
                  <a:schemeClr val="tx1"/>
                </a:solidFill>
                <a:latin typeface="Times New Roman" charset="0"/>
                <a:ea typeface="ＭＳ Ｐゴシック" charset="-128"/>
                <a:cs typeface="ＭＳ Ｐゴシック" charset="-128"/>
              </a:rPr>
              <a:t>Detective at foot of Argyle Steps, The Rocks (Sydney), late 1930s</a:t>
            </a:r>
            <a:r>
              <a:rPr lang="en-US" sz="1200" i="1" kern="1200" baseline="0" dirty="0" smtClean="0">
                <a:solidFill>
                  <a:schemeClr val="tx1"/>
                </a:solidFill>
                <a:latin typeface="Times New Roman" charset="0"/>
                <a:ea typeface="ＭＳ Ｐゴシック" charset="-128"/>
                <a:cs typeface="ＭＳ Ｐゴシック" charset="-128"/>
              </a:rPr>
              <a:t> </a:t>
            </a:r>
            <a:r>
              <a:rPr lang="en-US" sz="1600" i="0" baseline="0" dirty="0" smtClean="0">
                <a:solidFill>
                  <a:srgbClr val="000000"/>
                </a:solidFill>
                <a:latin typeface="Arial" charset="0"/>
              </a:rPr>
              <a:t>by New South Wales Police Department, held by the Historic Houses Trust, Department of Sports and Recreation, New South Wales Government, </a:t>
            </a:r>
            <a:r>
              <a:rPr lang="en-US" sz="1600" i="0" baseline="0" dirty="0" err="1" smtClean="0">
                <a:solidFill>
                  <a:srgbClr val="000000"/>
                </a:solidFill>
                <a:latin typeface="Arial" charset="0"/>
              </a:rPr>
              <a:t>http://collection.hht.net.au/firsthhtpictures/picturerecord.jsp?recno</a:t>
            </a:r>
            <a:r>
              <a:rPr lang="en-US" sz="1600" i="0" baseline="0" dirty="0" smtClean="0">
                <a:solidFill>
                  <a:srgbClr val="000000"/>
                </a:solidFill>
                <a:latin typeface="Arial" charset="0"/>
              </a:rPr>
              <a:t>=31215. </a:t>
            </a:r>
            <a:r>
              <a:rPr lang="en-US" sz="1600" dirty="0" smtClean="0"/>
              <a:t>Available under a Creative Commons Attribution 2.0 Generic </a:t>
            </a:r>
            <a:r>
              <a:rPr lang="en-US" sz="1600" dirty="0" err="1" smtClean="0"/>
              <a:t>licence</a:t>
            </a:r>
            <a:r>
              <a:rPr lang="en-US" sz="1600" dirty="0" smtClean="0"/>
              <a:t>. Full terms available at http://creativecommons.org/licenses/by/2.0. </a:t>
            </a:r>
            <a:r>
              <a:rPr lang="en-US" sz="1600" i="0" baseline="0" dirty="0" smtClean="0">
                <a:solidFill>
                  <a:srgbClr val="000000"/>
                </a:solidFill>
                <a:latin typeface="Arial" charset="0"/>
              </a:rPr>
              <a:t>The original image is in the Public Domain.</a:t>
            </a:r>
            <a:endParaRPr lang="en-US" sz="1200" dirty="0" smtClean="0"/>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8914" name="Rectangle 6"/>
          <p:cNvSpPr>
            <a:spLocks noGrp="1" noChangeArrowheads="1"/>
          </p:cNvSpPr>
          <p:nvPr>
            <p:ph type="sldNum" sz="quarter" idx="5"/>
          </p:nvPr>
        </p:nvSpPr>
        <p:spPr>
          <a:noFill/>
        </p:spPr>
        <p:txBody>
          <a:bodyPr/>
          <a:lstStyle/>
          <a:p>
            <a:fld id="{A97BD1DE-6050-2345-85AC-10D6B24F731E}" type="slidenum">
              <a:rPr lang="en-US"/>
              <a:pPr/>
              <a:t>63</a:t>
            </a:fld>
            <a:endParaRPr lang="en-US"/>
          </a:p>
        </p:txBody>
      </p:sp>
      <p:sp>
        <p:nvSpPr>
          <p:cNvPr id="38915" name="Rectangle 1"/>
          <p:cNvSpPr>
            <a:spLocks noGrp="1" noRot="1" noChangeAspect="1" noChangeArrowheads="1"/>
          </p:cNvSpPr>
          <p:nvPr>
            <p:ph type="sldImg"/>
          </p:nvPr>
        </p:nvSpPr>
        <p:spPr>
          <a:ln/>
        </p:spPr>
      </p:sp>
      <p:sp>
        <p:nvSpPr>
          <p:cNvPr id="38916" name="Rectangle 2"/>
          <p:cNvSpPr>
            <a:spLocks noGrp="1" noChangeArrowheads="1"/>
          </p:cNvSpPr>
          <p:nvPr>
            <p:ph type="body" idx="1"/>
          </p:nvPr>
        </p:nvSpPr>
        <p:spPr>
          <a:noFill/>
          <a:ln/>
        </p:spPr>
        <p:txBody>
          <a:bodyPr lIns="0" tIns="0" rIns="0" bIns="0"/>
          <a:lstStyle/>
          <a:p>
            <a:pPr eaLnBrk="1" hangingPunct="1">
              <a:lnSpc>
                <a:spcPct val="95000"/>
              </a:lnSpc>
              <a:spcBef>
                <a:spcPct val="0"/>
              </a:spcBef>
            </a:pPr>
            <a:r>
              <a:rPr lang="en-US" sz="1200" b="1" dirty="0" smtClean="0">
                <a:solidFill>
                  <a:srgbClr val="000000"/>
                </a:solidFill>
                <a:latin typeface="Arial" charset="0"/>
              </a:rPr>
              <a:t>INSTITUTIONS – NLA </a:t>
            </a:r>
            <a:r>
              <a:rPr lang="en-US" sz="1200" b="1" baseline="0" dirty="0" smtClean="0">
                <a:solidFill>
                  <a:srgbClr val="000000"/>
                </a:solidFill>
                <a:latin typeface="Arial" charset="0"/>
              </a:rPr>
              <a:t>– PICTURE AUSTRALIA – RE-PICTURE AUSTRALIA</a:t>
            </a:r>
            <a:endParaRPr lang="en-US" sz="1200" baseline="0" dirty="0" smtClean="0">
              <a:solidFill>
                <a:srgbClr val="000000"/>
              </a:solidFill>
              <a:latin typeface="Arial" charset="0"/>
            </a:endParaRPr>
          </a:p>
          <a:p>
            <a:pPr eaLnBrk="1" hangingPunct="1">
              <a:lnSpc>
                <a:spcPct val="95000"/>
              </a:lnSpc>
              <a:spcBef>
                <a:spcPct val="0"/>
              </a:spcBef>
            </a:pPr>
            <a:endParaRPr lang="en-US" sz="1200" dirty="0" smtClean="0">
              <a:solidFill>
                <a:srgbClr val="000000"/>
              </a:solidFill>
              <a:latin typeface="Arial" charset="0"/>
            </a:endParaRPr>
          </a:p>
          <a:p>
            <a:pPr eaLnBrk="1" hangingPunct="1">
              <a:lnSpc>
                <a:spcPct val="95000"/>
              </a:lnSpc>
              <a:spcBef>
                <a:spcPct val="0"/>
              </a:spcBef>
            </a:pPr>
            <a:endParaRPr lang="en-US" sz="1200" dirty="0" smtClean="0">
              <a:solidFill>
                <a:srgbClr val="000000"/>
              </a:solidFill>
              <a:latin typeface="Arial" charset="0"/>
            </a:endParaRPr>
          </a:p>
          <a:p>
            <a:pPr marL="0" marR="0" indent="0" algn="l" defTabSz="914400" rtl="0" eaLnBrk="1" fontAlgn="base" latinLnBrk="0" hangingPunct="1">
              <a:lnSpc>
                <a:spcPct val="95000"/>
              </a:lnSpc>
              <a:spcBef>
                <a:spcPct val="0"/>
              </a:spcBef>
              <a:spcAft>
                <a:spcPct val="0"/>
              </a:spcAft>
              <a:buClrTx/>
              <a:buSzTx/>
              <a:buFontTx/>
              <a:buNone/>
              <a:tabLst/>
              <a:defRPr/>
            </a:pPr>
            <a:r>
              <a:rPr lang="en-AU" sz="1200" kern="1200" dirty="0" smtClean="0">
                <a:solidFill>
                  <a:schemeClr val="tx1"/>
                </a:solidFill>
                <a:latin typeface="Times New Roman" charset="0"/>
                <a:ea typeface="ＭＳ Ｐゴシック" charset="-128"/>
                <a:cs typeface="ＭＳ Ｐゴシック" charset="-128"/>
              </a:rPr>
              <a:t>to the historical collection material</a:t>
            </a:r>
          </a:p>
          <a:p>
            <a:pPr marL="0" marR="0" indent="0" algn="l" defTabSz="914400" rtl="0" eaLnBrk="1" fontAlgn="base" latinLnBrk="0" hangingPunct="1">
              <a:lnSpc>
                <a:spcPct val="95000"/>
              </a:lnSpc>
              <a:spcBef>
                <a:spcPct val="0"/>
              </a:spcBef>
              <a:spcAft>
                <a:spcPct val="0"/>
              </a:spcAft>
              <a:buClrTx/>
              <a:buSzTx/>
              <a:buFontTx/>
              <a:buNone/>
              <a:tabLst/>
              <a:defRPr/>
            </a:pPr>
            <a:endParaRPr lang="en-US" sz="1200" dirty="0" smtClean="0"/>
          </a:p>
          <a:p>
            <a:pPr eaLnBrk="1" hangingPunct="1">
              <a:lnSpc>
                <a:spcPct val="95000"/>
              </a:lnSpc>
              <a:spcBef>
                <a:spcPct val="0"/>
              </a:spcBef>
            </a:pPr>
            <a:endParaRPr lang="en-US" sz="1600" dirty="0" smtClean="0">
              <a:solidFill>
                <a:srgbClr val="000000"/>
              </a:solidFill>
              <a:latin typeface="Arial" charset="0"/>
            </a:endParaRPr>
          </a:p>
          <a:p>
            <a:pPr eaLnBrk="1" hangingPunct="1">
              <a:lnSpc>
                <a:spcPct val="95000"/>
              </a:lnSpc>
              <a:spcBef>
                <a:spcPct val="0"/>
              </a:spcBef>
            </a:pPr>
            <a:r>
              <a:rPr lang="en-US" sz="1600" dirty="0" smtClean="0">
                <a:solidFill>
                  <a:srgbClr val="000000"/>
                </a:solidFill>
                <a:latin typeface="Arial" charset="0"/>
              </a:rPr>
              <a:t>Photo:</a:t>
            </a:r>
            <a:r>
              <a:rPr lang="en-US" sz="1600" baseline="0" dirty="0" smtClean="0">
                <a:solidFill>
                  <a:srgbClr val="000000"/>
                </a:solidFill>
                <a:latin typeface="Arial" charset="0"/>
              </a:rPr>
              <a:t> </a:t>
            </a:r>
            <a:r>
              <a:rPr lang="en-US" sz="1200" i="1" kern="1200" dirty="0" smtClean="0">
                <a:solidFill>
                  <a:schemeClr val="tx1"/>
                </a:solidFill>
                <a:latin typeface="Times New Roman" charset="0"/>
                <a:ea typeface="ＭＳ Ｐゴシック" charset="-128"/>
                <a:cs typeface="ＭＳ Ｐゴシック" charset="-128"/>
              </a:rPr>
              <a:t>Illustrated front</a:t>
            </a:r>
            <a:r>
              <a:rPr lang="en-US" sz="1200" i="1" kern="1200" baseline="0" dirty="0" smtClean="0">
                <a:solidFill>
                  <a:schemeClr val="tx1"/>
                </a:solidFill>
                <a:latin typeface="Times New Roman" charset="0"/>
                <a:ea typeface="ＭＳ Ｐゴシック" charset="-128"/>
                <a:cs typeface="ＭＳ Ｐゴシック" charset="-128"/>
              </a:rPr>
              <a:t> cover from The Queenslander, 8 November 1928 </a:t>
            </a:r>
            <a:r>
              <a:rPr lang="en-US" sz="1600" i="0" baseline="0" dirty="0" smtClean="0">
                <a:solidFill>
                  <a:srgbClr val="000000"/>
                </a:solidFill>
                <a:latin typeface="Arial" charset="0"/>
              </a:rPr>
              <a:t>by Garnet Agnew, held by the John Oxley Library, State Library of Queensland, http://</a:t>
            </a:r>
            <a:r>
              <a:rPr lang="en-US" sz="1600" i="0" baseline="0" dirty="0" err="1" smtClean="0">
                <a:solidFill>
                  <a:srgbClr val="000000"/>
                </a:solidFill>
                <a:latin typeface="Arial" charset="0"/>
              </a:rPr>
              <a:t>enc.slq.qld.gov.au/logicrouter/servlet/LogicRouter?PAGE</a:t>
            </a:r>
            <a:r>
              <a:rPr lang="en-US" sz="1600" i="0" baseline="0" dirty="0" smtClean="0">
                <a:solidFill>
                  <a:srgbClr val="000000"/>
                </a:solidFill>
                <a:latin typeface="Arial" charset="0"/>
              </a:rPr>
              <a:t>=</a:t>
            </a:r>
            <a:r>
              <a:rPr lang="en-US" sz="1600" i="0" baseline="0" dirty="0" err="1" smtClean="0">
                <a:solidFill>
                  <a:srgbClr val="000000"/>
                </a:solidFill>
                <a:latin typeface="Arial" charset="0"/>
              </a:rPr>
              <a:t>object&amp;OUTPUTXSL</a:t>
            </a:r>
            <a:r>
              <a:rPr lang="en-US" sz="1600" i="0" baseline="0" dirty="0" smtClean="0">
                <a:solidFill>
                  <a:srgbClr val="000000"/>
                </a:solidFill>
                <a:latin typeface="Arial" charset="0"/>
              </a:rPr>
              <a:t>=object_enc36ui.xslt&amp;pm_RC=</a:t>
            </a:r>
            <a:r>
              <a:rPr lang="en-US" sz="1600" i="0" baseline="0" dirty="0" err="1" smtClean="0">
                <a:solidFill>
                  <a:srgbClr val="000000"/>
                </a:solidFill>
                <a:latin typeface="Arial" charset="0"/>
              </a:rPr>
              <a:t>PICTQLD&amp;pm_OI</a:t>
            </a:r>
            <a:r>
              <a:rPr lang="en-US" sz="1600" i="0" baseline="0" dirty="0" smtClean="0">
                <a:solidFill>
                  <a:srgbClr val="000000"/>
                </a:solidFill>
                <a:latin typeface="Arial" charset="0"/>
              </a:rPr>
              <a:t>=16710&amp;api_1=</a:t>
            </a:r>
            <a:r>
              <a:rPr lang="en-US" sz="1600" i="0" baseline="0" dirty="0" err="1" smtClean="0">
                <a:solidFill>
                  <a:srgbClr val="000000"/>
                </a:solidFill>
                <a:latin typeface="Arial" charset="0"/>
              </a:rPr>
              <a:t>GET_OBJECT_XML&amp;num_result</a:t>
            </a:r>
            <a:r>
              <a:rPr lang="en-US" sz="1600" i="0" baseline="0" dirty="0" smtClean="0">
                <a:solidFill>
                  <a:srgbClr val="000000"/>
                </a:solidFill>
                <a:latin typeface="Arial" charset="0"/>
              </a:rPr>
              <a:t>=0. This image is in the Public Domain.</a:t>
            </a:r>
            <a:endParaRPr lang="en-US" sz="1200" dirty="0" smtClean="0"/>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0962" name="Rectangle 6"/>
          <p:cNvSpPr>
            <a:spLocks noGrp="1" noChangeArrowheads="1"/>
          </p:cNvSpPr>
          <p:nvPr>
            <p:ph type="sldNum" sz="quarter" idx="5"/>
          </p:nvPr>
        </p:nvSpPr>
        <p:spPr>
          <a:noFill/>
        </p:spPr>
        <p:txBody>
          <a:bodyPr/>
          <a:lstStyle/>
          <a:p>
            <a:fld id="{60194E7A-26E5-254A-88F8-D2078D9A2E51}" type="slidenum">
              <a:rPr lang="en-US"/>
              <a:pPr/>
              <a:t>64</a:t>
            </a:fld>
            <a:endParaRPr lang="en-US"/>
          </a:p>
        </p:txBody>
      </p:sp>
      <p:sp>
        <p:nvSpPr>
          <p:cNvPr id="40963" name="Rectangle 1"/>
          <p:cNvSpPr>
            <a:spLocks noGrp="1" noRot="1" noChangeAspect="1" noChangeArrowheads="1"/>
          </p:cNvSpPr>
          <p:nvPr>
            <p:ph type="sldImg"/>
          </p:nvPr>
        </p:nvSpPr>
        <p:spPr>
          <a:ln/>
        </p:spPr>
      </p:sp>
      <p:sp>
        <p:nvSpPr>
          <p:cNvPr id="40964" name="Rectangle 2"/>
          <p:cNvSpPr>
            <a:spLocks noGrp="1" noChangeArrowheads="1"/>
          </p:cNvSpPr>
          <p:nvPr>
            <p:ph type="body" idx="1"/>
          </p:nvPr>
        </p:nvSpPr>
        <p:spPr>
          <a:noFill/>
          <a:ln/>
        </p:spPr>
        <p:txBody>
          <a:bodyPr lIns="0" tIns="0" rIns="0" bIns="0"/>
          <a:lstStyle/>
          <a:p>
            <a:pPr eaLnBrk="1" hangingPunct="1">
              <a:lnSpc>
                <a:spcPct val="95000"/>
              </a:lnSpc>
              <a:spcBef>
                <a:spcPct val="0"/>
              </a:spcBef>
            </a:pPr>
            <a:r>
              <a:rPr lang="en-US" sz="1200" b="1" dirty="0" smtClean="0">
                <a:solidFill>
                  <a:srgbClr val="000000"/>
                </a:solidFill>
                <a:latin typeface="Arial" charset="0"/>
              </a:rPr>
              <a:t>INSTITUTIONS – NLA </a:t>
            </a:r>
            <a:r>
              <a:rPr lang="en-US" sz="1200" b="1" baseline="0" dirty="0" smtClean="0">
                <a:solidFill>
                  <a:srgbClr val="000000"/>
                </a:solidFill>
                <a:latin typeface="Arial" charset="0"/>
              </a:rPr>
              <a:t>– PICTURE AUSTRALIA – RE-PICTURE AUSTRALIA</a:t>
            </a:r>
            <a:endParaRPr lang="en-US" sz="1200" baseline="0" dirty="0" smtClean="0">
              <a:solidFill>
                <a:srgbClr val="000000"/>
              </a:solidFill>
              <a:latin typeface="Arial" charset="0"/>
            </a:endParaRPr>
          </a:p>
          <a:p>
            <a:pPr eaLnBrk="1" hangingPunct="1">
              <a:lnSpc>
                <a:spcPct val="95000"/>
              </a:lnSpc>
              <a:spcBef>
                <a:spcPct val="0"/>
              </a:spcBef>
            </a:pPr>
            <a:endParaRPr lang="en-US" sz="1200" dirty="0" smtClean="0">
              <a:solidFill>
                <a:srgbClr val="000000"/>
              </a:solidFill>
              <a:latin typeface="Arial" charset="0"/>
            </a:endParaRPr>
          </a:p>
          <a:p>
            <a:pPr eaLnBrk="1" hangingPunct="1">
              <a:lnSpc>
                <a:spcPct val="95000"/>
              </a:lnSpc>
              <a:spcBef>
                <a:spcPct val="0"/>
              </a:spcBef>
            </a:pPr>
            <a:endParaRPr lang="en-US" sz="1200" dirty="0" smtClean="0">
              <a:solidFill>
                <a:srgbClr val="000000"/>
              </a:solidFill>
              <a:latin typeface="Arial" charset="0"/>
            </a:endParaRPr>
          </a:p>
          <a:p>
            <a:pPr marL="0" marR="0" indent="0" algn="l" defTabSz="914400" rtl="0" eaLnBrk="1" fontAlgn="base" latinLnBrk="0" hangingPunct="1">
              <a:lnSpc>
                <a:spcPct val="95000"/>
              </a:lnSpc>
              <a:spcBef>
                <a:spcPct val="0"/>
              </a:spcBef>
              <a:spcAft>
                <a:spcPct val="0"/>
              </a:spcAft>
              <a:buClrTx/>
              <a:buSzTx/>
              <a:buFontTx/>
              <a:buNone/>
              <a:tabLst/>
              <a:defRPr/>
            </a:pPr>
            <a:r>
              <a:rPr lang="en-AU" sz="1200" kern="1200" dirty="0" smtClean="0">
                <a:solidFill>
                  <a:schemeClr val="tx1"/>
                </a:solidFill>
                <a:latin typeface="Times New Roman" charset="0"/>
                <a:ea typeface="ＭＳ Ｐゴシック" charset="-128"/>
                <a:cs typeface="ＭＳ Ｐゴシック" charset="-128"/>
              </a:rPr>
              <a:t>available in Picture Australia.</a:t>
            </a:r>
          </a:p>
          <a:p>
            <a:pPr marL="0" marR="0" indent="0" algn="l" defTabSz="914400" rtl="0" eaLnBrk="1" fontAlgn="base" latinLnBrk="0" hangingPunct="1">
              <a:lnSpc>
                <a:spcPct val="95000"/>
              </a:lnSpc>
              <a:spcBef>
                <a:spcPct val="0"/>
              </a:spcBef>
              <a:spcAft>
                <a:spcPct val="0"/>
              </a:spcAft>
              <a:buClrTx/>
              <a:buSzTx/>
              <a:buFontTx/>
              <a:buNone/>
              <a:tabLst/>
              <a:defRPr/>
            </a:pPr>
            <a:endParaRPr lang="en-US" sz="1200" dirty="0" smtClean="0"/>
          </a:p>
          <a:p>
            <a:pPr marL="0" marR="0" indent="0" algn="l" defTabSz="914400" rtl="0" eaLnBrk="1" fontAlgn="base" latinLnBrk="0" hangingPunct="1">
              <a:lnSpc>
                <a:spcPct val="95000"/>
              </a:lnSpc>
              <a:spcBef>
                <a:spcPct val="0"/>
              </a:spcBef>
              <a:spcAft>
                <a:spcPct val="0"/>
              </a:spcAft>
              <a:buClrTx/>
              <a:buSzTx/>
              <a:buFontTx/>
              <a:buNone/>
              <a:tabLst/>
              <a:defRPr/>
            </a:pPr>
            <a:endParaRPr lang="en-US" sz="1200" dirty="0" smtClean="0"/>
          </a:p>
          <a:p>
            <a:pPr marL="0" marR="0" indent="0" algn="l" defTabSz="914400" rtl="0" eaLnBrk="1" fontAlgn="base" latinLnBrk="0" hangingPunct="1">
              <a:lnSpc>
                <a:spcPct val="95000"/>
              </a:lnSpc>
              <a:spcBef>
                <a:spcPct val="0"/>
              </a:spcBef>
              <a:spcAft>
                <a:spcPct val="0"/>
              </a:spcAft>
              <a:buClrTx/>
              <a:buSzTx/>
              <a:buFontTx/>
              <a:buNone/>
              <a:tabLst/>
              <a:defRPr/>
            </a:pPr>
            <a:endParaRPr lang="en-US" sz="1200" dirty="0" smtClean="0"/>
          </a:p>
          <a:p>
            <a:pPr eaLnBrk="1" hangingPunct="1">
              <a:lnSpc>
                <a:spcPct val="95000"/>
              </a:lnSpc>
              <a:spcBef>
                <a:spcPct val="0"/>
              </a:spcBef>
            </a:pPr>
            <a:r>
              <a:rPr lang="en-US" sz="1600" dirty="0" smtClean="0">
                <a:solidFill>
                  <a:srgbClr val="000000"/>
                </a:solidFill>
                <a:latin typeface="Arial" charset="0"/>
              </a:rPr>
              <a:t>Photo:</a:t>
            </a:r>
            <a:r>
              <a:rPr lang="en-US" sz="1600" baseline="0" dirty="0" smtClean="0">
                <a:solidFill>
                  <a:srgbClr val="000000"/>
                </a:solidFill>
                <a:latin typeface="Arial" charset="0"/>
              </a:rPr>
              <a:t> </a:t>
            </a:r>
            <a:r>
              <a:rPr lang="en-US" sz="1600" i="1" baseline="0" dirty="0" smtClean="0">
                <a:solidFill>
                  <a:srgbClr val="000000"/>
                </a:solidFill>
                <a:latin typeface="Arial" charset="0"/>
              </a:rPr>
              <a:t>Kangaroo Point </a:t>
            </a:r>
            <a:r>
              <a:rPr lang="en-US" sz="1600" i="0" baseline="0" dirty="0" smtClean="0">
                <a:solidFill>
                  <a:srgbClr val="000000"/>
                </a:solidFill>
                <a:latin typeface="Arial" charset="0"/>
              </a:rPr>
              <a:t>by </a:t>
            </a:r>
            <a:r>
              <a:rPr lang="en-US" sz="1600" i="0" baseline="0" dirty="0" err="1" smtClean="0">
                <a:solidFill>
                  <a:srgbClr val="000000"/>
                </a:solidFill>
                <a:latin typeface="Arial" charset="0"/>
              </a:rPr>
              <a:t>shealo</a:t>
            </a:r>
            <a:r>
              <a:rPr lang="en-US" sz="1600" i="0" baseline="0" dirty="0" smtClean="0">
                <a:solidFill>
                  <a:srgbClr val="000000"/>
                </a:solidFill>
                <a:latin typeface="Arial" charset="0"/>
              </a:rPr>
              <a:t>, http://flickr.com/photos/shealo/2301345287, is a derivative work of </a:t>
            </a:r>
            <a:r>
              <a:rPr lang="en-US" sz="1200" i="1" kern="1200" dirty="0" smtClean="0">
                <a:solidFill>
                  <a:schemeClr val="tx1"/>
                </a:solidFill>
                <a:latin typeface="Times New Roman" charset="0"/>
                <a:ea typeface="ＭＳ Ｐゴシック" charset="-128"/>
                <a:cs typeface="ＭＳ Ｐゴシック" charset="-128"/>
              </a:rPr>
              <a:t>Illustrated front</a:t>
            </a:r>
            <a:r>
              <a:rPr lang="en-US" sz="1200" i="1" kern="1200" baseline="0" dirty="0" smtClean="0">
                <a:solidFill>
                  <a:schemeClr val="tx1"/>
                </a:solidFill>
                <a:latin typeface="Times New Roman" charset="0"/>
                <a:ea typeface="ＭＳ Ｐゴシック" charset="-128"/>
                <a:cs typeface="ＭＳ Ｐゴシック" charset="-128"/>
              </a:rPr>
              <a:t> cover from The Queenslander, 8 November 1928 </a:t>
            </a:r>
            <a:r>
              <a:rPr lang="en-US" sz="1600" i="0" baseline="0" dirty="0" smtClean="0">
                <a:solidFill>
                  <a:srgbClr val="000000"/>
                </a:solidFill>
                <a:latin typeface="Arial" charset="0"/>
              </a:rPr>
              <a:t>by Garnet Agnew, held by the John Oxley Library, State Library of Queensland, http://</a:t>
            </a:r>
            <a:r>
              <a:rPr lang="en-US" sz="1600" i="0" baseline="0" dirty="0" err="1" smtClean="0">
                <a:solidFill>
                  <a:srgbClr val="000000"/>
                </a:solidFill>
                <a:latin typeface="Arial" charset="0"/>
              </a:rPr>
              <a:t>enc.slq.qld.gov.au/logicrouter/servlet/LogicRouter?PAGE</a:t>
            </a:r>
            <a:r>
              <a:rPr lang="en-US" sz="1600" i="0" baseline="0" dirty="0" smtClean="0">
                <a:solidFill>
                  <a:srgbClr val="000000"/>
                </a:solidFill>
                <a:latin typeface="Arial" charset="0"/>
              </a:rPr>
              <a:t>=</a:t>
            </a:r>
            <a:r>
              <a:rPr lang="en-US" sz="1600" i="0" baseline="0" dirty="0" err="1" smtClean="0">
                <a:solidFill>
                  <a:srgbClr val="000000"/>
                </a:solidFill>
                <a:latin typeface="Arial" charset="0"/>
              </a:rPr>
              <a:t>object&amp;OUTPUTXSL</a:t>
            </a:r>
            <a:r>
              <a:rPr lang="en-US" sz="1600" i="0" baseline="0" dirty="0" smtClean="0">
                <a:solidFill>
                  <a:srgbClr val="000000"/>
                </a:solidFill>
                <a:latin typeface="Arial" charset="0"/>
              </a:rPr>
              <a:t>=object_enc36ui.xslt&amp;pm_RC=</a:t>
            </a:r>
            <a:r>
              <a:rPr lang="en-US" sz="1600" i="0" baseline="0" dirty="0" err="1" smtClean="0">
                <a:solidFill>
                  <a:srgbClr val="000000"/>
                </a:solidFill>
                <a:latin typeface="Arial" charset="0"/>
              </a:rPr>
              <a:t>PICTQLD&amp;pm_OI</a:t>
            </a:r>
            <a:r>
              <a:rPr lang="en-US" sz="1600" i="0" baseline="0" dirty="0" smtClean="0">
                <a:solidFill>
                  <a:srgbClr val="000000"/>
                </a:solidFill>
                <a:latin typeface="Arial" charset="0"/>
              </a:rPr>
              <a:t>=16710&amp;api_1=</a:t>
            </a:r>
            <a:r>
              <a:rPr lang="en-US" sz="1600" i="0" baseline="0" dirty="0" err="1" smtClean="0">
                <a:solidFill>
                  <a:srgbClr val="000000"/>
                </a:solidFill>
                <a:latin typeface="Arial" charset="0"/>
              </a:rPr>
              <a:t>GET_OBJECT_XML&amp;num_result</a:t>
            </a:r>
            <a:r>
              <a:rPr lang="en-US" sz="1600" i="0" baseline="0" dirty="0" smtClean="0">
                <a:solidFill>
                  <a:srgbClr val="000000"/>
                </a:solidFill>
                <a:latin typeface="Arial" charset="0"/>
              </a:rPr>
              <a:t>=0. </a:t>
            </a:r>
            <a:r>
              <a:rPr lang="en-US" sz="1600" dirty="0" smtClean="0"/>
              <a:t>Available under a Creative Commons Attribution-Noncommercial-Share Alike 2.0 Generic </a:t>
            </a:r>
            <a:r>
              <a:rPr lang="en-US" sz="1600" dirty="0" err="1" smtClean="0"/>
              <a:t>licence</a:t>
            </a:r>
            <a:r>
              <a:rPr lang="en-US" sz="1600" dirty="0" smtClean="0"/>
              <a:t>. Full terms available at http://creativecommons.org/licenses/by-nc-sa/2.0. </a:t>
            </a:r>
            <a:r>
              <a:rPr lang="en-US" sz="1600" i="0" baseline="0" dirty="0" smtClean="0">
                <a:solidFill>
                  <a:srgbClr val="000000"/>
                </a:solidFill>
                <a:latin typeface="Arial" charset="0"/>
              </a:rPr>
              <a:t>The original image is in the Public Domain.</a:t>
            </a:r>
            <a:endParaRPr lang="en-US" sz="1200" dirty="0" smtClean="0"/>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7106" name="Slide Image Placeholder 1"/>
          <p:cNvSpPr>
            <a:spLocks noGrp="1" noRot="1" noChangeAspect="1"/>
          </p:cNvSpPr>
          <p:nvPr>
            <p:ph type="sldImg"/>
          </p:nvPr>
        </p:nvSpPr>
        <p:spPr>
          <a:ln/>
        </p:spPr>
      </p:sp>
      <p:sp>
        <p:nvSpPr>
          <p:cNvPr id="47107" name="Notes Placeholder 2"/>
          <p:cNvSpPr>
            <a:spLocks noGrp="1"/>
          </p:cNvSpPr>
          <p:nvPr>
            <p:ph type="body" idx="1"/>
          </p:nvPr>
        </p:nvSpPr>
        <p:spPr>
          <a:noFill/>
          <a:ln/>
        </p:spPr>
        <p:txBody>
          <a:bodyPr/>
          <a:lstStyle/>
          <a:p>
            <a:pPr eaLnBrk="1" hangingPunct="1"/>
            <a:r>
              <a:rPr lang="en-US" b="1" dirty="0" smtClean="0"/>
              <a:t>MUSIC, SOUND &amp; AUDIO</a:t>
            </a:r>
          </a:p>
          <a:p>
            <a:pPr eaLnBrk="1" hangingPunct="1"/>
            <a:endParaRPr lang="en-US" dirty="0" smtClean="0"/>
          </a:p>
          <a:p>
            <a:pPr eaLnBrk="1" hangingPunct="1"/>
            <a:endParaRPr lang="en-US" dirty="0" smtClean="0"/>
          </a:p>
          <a:p>
            <a:pPr eaLnBrk="1" hangingPunct="1"/>
            <a:r>
              <a:rPr lang="en-US" dirty="0" smtClean="0"/>
              <a:t>On</a:t>
            </a:r>
            <a:r>
              <a:rPr lang="en-US" baseline="0" dirty="0" smtClean="0"/>
              <a:t> </a:t>
            </a:r>
            <a:r>
              <a:rPr lang="en-US" dirty="0" smtClean="0"/>
              <a:t>to music.</a:t>
            </a:r>
          </a:p>
          <a:p>
            <a:pPr eaLnBrk="1" hangingPunct="1"/>
            <a:endParaRPr lang="en-US" dirty="0" smtClean="0"/>
          </a:p>
          <a:p>
            <a:pPr eaLnBrk="1" hangingPunct="1"/>
            <a:endParaRPr lang="en-US" dirty="0" smtClean="0"/>
          </a:p>
          <a:p>
            <a:pPr eaLnBrk="1" hangingPunct="1"/>
            <a:endParaRPr lang="en-US" dirty="0" smtClean="0"/>
          </a:p>
          <a:p>
            <a:pPr eaLnBrk="1" hangingPunct="1"/>
            <a:r>
              <a:rPr lang="en-US" sz="1000" dirty="0" smtClean="0"/>
              <a:t>Photo: </a:t>
            </a:r>
            <a:r>
              <a:rPr lang="en-US" sz="1000" i="1" dirty="0" smtClean="0"/>
              <a:t>Music is my religion</a:t>
            </a:r>
            <a:r>
              <a:rPr lang="en-US" sz="1000" dirty="0" smtClean="0"/>
              <a:t> by [</a:t>
            </a:r>
            <a:r>
              <a:rPr lang="en-US" sz="1000" dirty="0" err="1" smtClean="0"/>
              <a:t>nati</a:t>
            </a:r>
            <a:r>
              <a:rPr lang="en-US" sz="1000" dirty="0" smtClean="0"/>
              <a:t>], http://www.flickr.com/photos/natita2/2565850315. Available under a Creative Commons Attribution 2.0 Generic </a:t>
            </a:r>
            <a:r>
              <a:rPr lang="en-US" sz="1000" dirty="0" err="1" smtClean="0"/>
              <a:t>licence</a:t>
            </a:r>
            <a:r>
              <a:rPr lang="en-US" sz="1000" dirty="0" smtClean="0"/>
              <a:t>. Full terms available at http://creativecommons.org/licenses/by/2.0</a:t>
            </a:r>
          </a:p>
        </p:txBody>
      </p:sp>
      <p:sp>
        <p:nvSpPr>
          <p:cNvPr id="47108" name="Slide Number Placeholder 3"/>
          <p:cNvSpPr>
            <a:spLocks noGrp="1"/>
          </p:cNvSpPr>
          <p:nvPr>
            <p:ph type="sldNum" sz="quarter" idx="5"/>
          </p:nvPr>
        </p:nvSpPr>
        <p:spPr>
          <a:noFill/>
        </p:spPr>
        <p:txBody>
          <a:bodyPr/>
          <a:lstStyle/>
          <a:p>
            <a:fld id="{39CC8617-B03A-F448-AE54-3D41FB179667}" type="slidenum">
              <a:rPr lang="en-US" smtClean="0"/>
              <a:pPr/>
              <a:t>65</a:t>
            </a:fld>
            <a:endParaRPr lang="en-US" smtClean="0"/>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9154" name="Rectangle 6"/>
          <p:cNvSpPr>
            <a:spLocks noGrp="1" noChangeArrowheads="1"/>
          </p:cNvSpPr>
          <p:nvPr>
            <p:ph type="sldNum" sz="quarter" idx="5"/>
          </p:nvPr>
        </p:nvSpPr>
        <p:spPr>
          <a:noFill/>
        </p:spPr>
        <p:txBody>
          <a:bodyPr/>
          <a:lstStyle/>
          <a:p>
            <a:fld id="{1CB49420-CB12-3D4D-B5D4-7ACEB4B967CD}" type="slidenum">
              <a:rPr lang="en-US"/>
              <a:pPr/>
              <a:t>66</a:t>
            </a:fld>
            <a:endParaRPr lang="en-US"/>
          </a:p>
        </p:txBody>
      </p:sp>
      <p:sp>
        <p:nvSpPr>
          <p:cNvPr id="49155" name="Rectangle 1"/>
          <p:cNvSpPr>
            <a:spLocks noGrp="1" noRot="1" noChangeAspect="1" noChangeArrowheads="1"/>
          </p:cNvSpPr>
          <p:nvPr>
            <p:ph type="sldImg"/>
          </p:nvPr>
        </p:nvSpPr>
        <p:spPr>
          <a:ln/>
        </p:spPr>
      </p:sp>
      <p:sp>
        <p:nvSpPr>
          <p:cNvPr id="49156" name="Rectangle 2"/>
          <p:cNvSpPr>
            <a:spLocks noGrp="1" noChangeArrowheads="1"/>
          </p:cNvSpPr>
          <p:nvPr>
            <p:ph type="body" idx="1"/>
          </p:nvPr>
        </p:nvSpPr>
        <p:spPr>
          <a:noFill/>
          <a:ln/>
        </p:spPr>
        <p:txBody>
          <a:bodyPr lIns="0" tIns="0" rIns="0" bIns="0"/>
          <a:lstStyle/>
          <a:p>
            <a:pPr eaLnBrk="1" hangingPunct="1">
              <a:lnSpc>
                <a:spcPct val="95000"/>
              </a:lnSpc>
              <a:spcBef>
                <a:spcPct val="0"/>
              </a:spcBef>
            </a:pPr>
            <a:r>
              <a:rPr lang="en-US" sz="1600" b="1" dirty="0" smtClean="0">
                <a:solidFill>
                  <a:srgbClr val="000000"/>
                </a:solidFill>
                <a:latin typeface="Arial" charset="0"/>
              </a:rPr>
              <a:t>MUSIC – KNIVES AT NOON</a:t>
            </a:r>
            <a:endParaRPr lang="en-US" sz="1600" dirty="0" smtClean="0">
              <a:solidFill>
                <a:srgbClr val="000000"/>
              </a:solidFill>
              <a:latin typeface="Arial" charset="0"/>
            </a:endParaRPr>
          </a:p>
          <a:p>
            <a:pPr eaLnBrk="1" hangingPunct="1">
              <a:lnSpc>
                <a:spcPct val="95000"/>
              </a:lnSpc>
              <a:spcBef>
                <a:spcPct val="0"/>
              </a:spcBef>
            </a:pPr>
            <a:r>
              <a:rPr lang="en-US" sz="1600" dirty="0" smtClean="0">
                <a:solidFill>
                  <a:srgbClr val="000000"/>
                </a:solidFill>
                <a:latin typeface="Arial" charset="0"/>
              </a:rPr>
              <a:t>   - </a:t>
            </a:r>
            <a:r>
              <a:rPr lang="en-AU" sz="1200" kern="1200" dirty="0" err="1" smtClean="0">
                <a:solidFill>
                  <a:schemeClr val="tx1"/>
                </a:solidFill>
                <a:latin typeface="Times New Roman" charset="0"/>
                <a:ea typeface="ＭＳ Ｐゴシック" charset="-128"/>
                <a:cs typeface="ＭＳ Ｐゴシック" charset="-128"/>
              </a:rPr>
              <a:t>indie</a:t>
            </a:r>
            <a:r>
              <a:rPr lang="en-AU" sz="1200" kern="1200" dirty="0" smtClean="0">
                <a:solidFill>
                  <a:schemeClr val="tx1"/>
                </a:solidFill>
                <a:latin typeface="Times New Roman" charset="0"/>
                <a:ea typeface="ＭＳ Ｐゴシック" charset="-128"/>
                <a:cs typeface="ＭＳ Ｐゴシック" charset="-128"/>
              </a:rPr>
              <a:t>-electric-rock band</a:t>
            </a:r>
            <a:endParaRPr lang="en-US" sz="1600" dirty="0" smtClean="0">
              <a:solidFill>
                <a:srgbClr val="000000"/>
              </a:solidFill>
              <a:latin typeface="Arial" charset="0"/>
            </a:endParaRPr>
          </a:p>
          <a:p>
            <a:pPr eaLnBrk="1" hangingPunct="1">
              <a:lnSpc>
                <a:spcPct val="95000"/>
              </a:lnSpc>
              <a:spcBef>
                <a:spcPct val="0"/>
              </a:spcBef>
            </a:pPr>
            <a:endParaRPr lang="en-US" sz="1600" dirty="0" smtClean="0">
              <a:solidFill>
                <a:srgbClr val="000000"/>
              </a:solidFill>
              <a:latin typeface="Arial" charset="0"/>
            </a:endParaRPr>
          </a:p>
          <a:p>
            <a:pPr eaLnBrk="1" hangingPunct="1">
              <a:lnSpc>
                <a:spcPct val="95000"/>
              </a:lnSpc>
              <a:spcBef>
                <a:spcPct val="0"/>
              </a:spcBef>
            </a:pPr>
            <a:endParaRPr lang="en-US" sz="1600" dirty="0" smtClean="0">
              <a:solidFill>
                <a:srgbClr val="000000"/>
              </a:solidFill>
              <a:latin typeface="Arial" charset="0"/>
            </a:endParaRPr>
          </a:p>
          <a:p>
            <a:pPr eaLnBrk="1" hangingPunct="1">
              <a:lnSpc>
                <a:spcPct val="95000"/>
              </a:lnSpc>
              <a:spcBef>
                <a:spcPct val="0"/>
              </a:spcBef>
            </a:pPr>
            <a:r>
              <a:rPr lang="en-AU" sz="1200" kern="1200" dirty="0" smtClean="0">
                <a:solidFill>
                  <a:schemeClr val="tx1"/>
                </a:solidFill>
                <a:latin typeface="Times New Roman" charset="0"/>
                <a:ea typeface="ＭＳ Ｐゴシック" charset="-128"/>
                <a:cs typeface="ＭＳ Ｐゴシック" charset="-128"/>
              </a:rPr>
              <a:t>If these guys look like an </a:t>
            </a:r>
            <a:r>
              <a:rPr lang="en-AU" sz="1200" kern="1200" dirty="0" err="1" smtClean="0">
                <a:solidFill>
                  <a:schemeClr val="tx1"/>
                </a:solidFill>
                <a:latin typeface="Times New Roman" charset="0"/>
                <a:ea typeface="ＭＳ Ｐゴシック" charset="-128"/>
                <a:cs typeface="ＭＳ Ｐゴシック" charset="-128"/>
              </a:rPr>
              <a:t>indie</a:t>
            </a:r>
            <a:r>
              <a:rPr lang="en-AU" sz="1200" kern="1200" dirty="0" smtClean="0">
                <a:solidFill>
                  <a:schemeClr val="tx1"/>
                </a:solidFill>
                <a:latin typeface="Times New Roman" charset="0"/>
                <a:ea typeface="ＭＳ Ｐゴシック" charset="-128"/>
                <a:cs typeface="ＭＳ Ｐゴシック" charset="-128"/>
              </a:rPr>
              <a:t>-electric-rock band, that’s because they are. </a:t>
            </a:r>
            <a:endParaRPr lang="en-US" sz="1600" dirty="0" smtClean="0">
              <a:solidFill>
                <a:srgbClr val="000000"/>
              </a:solidFill>
              <a:latin typeface="Arial" charset="0"/>
            </a:endParaRPr>
          </a:p>
          <a:p>
            <a:pPr eaLnBrk="1" hangingPunct="1">
              <a:lnSpc>
                <a:spcPct val="95000"/>
              </a:lnSpc>
              <a:spcBef>
                <a:spcPct val="0"/>
              </a:spcBef>
            </a:pPr>
            <a:endParaRPr lang="en-US" sz="1600" dirty="0" smtClean="0">
              <a:solidFill>
                <a:srgbClr val="000000"/>
              </a:solidFill>
              <a:latin typeface="Arial" charset="0"/>
            </a:endParaRPr>
          </a:p>
          <a:p>
            <a:pPr eaLnBrk="1" hangingPunct="1">
              <a:lnSpc>
                <a:spcPct val="95000"/>
              </a:lnSpc>
              <a:spcBef>
                <a:spcPct val="0"/>
              </a:spcBef>
            </a:pPr>
            <a:endParaRPr lang="en-US" sz="1600" dirty="0" smtClean="0">
              <a:solidFill>
                <a:srgbClr val="000000"/>
              </a:solidFill>
              <a:latin typeface="Arial" charset="0"/>
            </a:endParaRPr>
          </a:p>
          <a:p>
            <a:pPr eaLnBrk="1" hangingPunct="1">
              <a:lnSpc>
                <a:spcPct val="95000"/>
              </a:lnSpc>
              <a:spcBef>
                <a:spcPct val="0"/>
              </a:spcBef>
            </a:pPr>
            <a:endParaRPr lang="en-US" sz="1600" dirty="0" smtClean="0">
              <a:solidFill>
                <a:srgbClr val="000000"/>
              </a:solidFill>
              <a:latin typeface="Arial" charset="0"/>
            </a:endParaRPr>
          </a:p>
          <a:p>
            <a:pPr eaLnBrk="1" hangingPunct="1">
              <a:lnSpc>
                <a:spcPct val="95000"/>
              </a:lnSpc>
              <a:spcBef>
                <a:spcPct val="0"/>
              </a:spcBef>
            </a:pPr>
            <a:r>
              <a:rPr lang="en-US" sz="1600" dirty="0" smtClean="0">
                <a:solidFill>
                  <a:srgbClr val="000000"/>
                </a:solidFill>
                <a:latin typeface="Arial" charset="0"/>
              </a:rPr>
              <a:t>Photo:</a:t>
            </a:r>
            <a:r>
              <a:rPr lang="en-US" sz="1600" baseline="0" dirty="0" smtClean="0">
                <a:solidFill>
                  <a:srgbClr val="000000"/>
                </a:solidFill>
                <a:latin typeface="Arial" charset="0"/>
              </a:rPr>
              <a:t> © copyright Teri Lyn Higgins. Used with permission.</a:t>
            </a:r>
            <a:endParaRPr lang="en-US" sz="1600" dirty="0" smtClean="0">
              <a:solidFill>
                <a:srgbClr val="000000"/>
              </a:solidFill>
              <a:latin typeface="Arial" charset="0"/>
            </a:endParaRPr>
          </a:p>
          <a:p>
            <a:pPr eaLnBrk="1" hangingPunct="1">
              <a:lnSpc>
                <a:spcPct val="95000"/>
              </a:lnSpc>
              <a:spcBef>
                <a:spcPct val="0"/>
              </a:spcBef>
            </a:pPr>
            <a:endParaRPr lang="en-US" sz="1600" dirty="0" smtClean="0">
              <a:solidFill>
                <a:srgbClr val="000000"/>
              </a:solidFill>
              <a:latin typeface="Arial" charset="0"/>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1202" name="Rectangle 6"/>
          <p:cNvSpPr>
            <a:spLocks noGrp="1" noChangeArrowheads="1"/>
          </p:cNvSpPr>
          <p:nvPr>
            <p:ph type="sldNum" sz="quarter" idx="5"/>
          </p:nvPr>
        </p:nvSpPr>
        <p:spPr>
          <a:noFill/>
        </p:spPr>
        <p:txBody>
          <a:bodyPr/>
          <a:lstStyle/>
          <a:p>
            <a:fld id="{E5F023B9-E132-4A48-A9BA-6D492E8EB830}" type="slidenum">
              <a:rPr lang="en-US"/>
              <a:pPr/>
              <a:t>67</a:t>
            </a:fld>
            <a:endParaRPr lang="en-US"/>
          </a:p>
        </p:txBody>
      </p:sp>
      <p:sp>
        <p:nvSpPr>
          <p:cNvPr id="51203" name="Rectangle 1"/>
          <p:cNvSpPr>
            <a:spLocks noGrp="1" noRot="1" noChangeAspect="1" noChangeArrowheads="1"/>
          </p:cNvSpPr>
          <p:nvPr>
            <p:ph type="sldImg"/>
          </p:nvPr>
        </p:nvSpPr>
        <p:spPr>
          <a:ln/>
        </p:spPr>
      </p:sp>
      <p:sp>
        <p:nvSpPr>
          <p:cNvPr id="51204" name="Rectangle 2"/>
          <p:cNvSpPr>
            <a:spLocks noGrp="1" noChangeArrowheads="1"/>
          </p:cNvSpPr>
          <p:nvPr>
            <p:ph type="body" idx="1"/>
          </p:nvPr>
        </p:nvSpPr>
        <p:spPr>
          <a:noFill/>
          <a:ln/>
        </p:spPr>
        <p:txBody>
          <a:bodyPr lIns="0" tIns="0" rIns="0" bIns="0"/>
          <a:lstStyle/>
          <a:p>
            <a:pPr eaLnBrk="1" hangingPunct="1">
              <a:lnSpc>
                <a:spcPct val="95000"/>
              </a:lnSpc>
              <a:spcBef>
                <a:spcPct val="0"/>
              </a:spcBef>
            </a:pPr>
            <a:r>
              <a:rPr lang="en-US" sz="1600" b="1" dirty="0" smtClean="0">
                <a:solidFill>
                  <a:srgbClr val="000000"/>
                </a:solidFill>
                <a:latin typeface="Arial" charset="0"/>
              </a:rPr>
              <a:t>MUSIC – KNIVES AT NOON</a:t>
            </a:r>
            <a:endParaRPr lang="en-US" sz="1600" dirty="0" smtClean="0">
              <a:solidFill>
                <a:srgbClr val="000000"/>
              </a:solidFill>
              <a:latin typeface="Arial" charset="0"/>
            </a:endParaRPr>
          </a:p>
          <a:p>
            <a:pPr eaLnBrk="1" hangingPunct="1">
              <a:lnSpc>
                <a:spcPct val="95000"/>
              </a:lnSpc>
              <a:spcBef>
                <a:spcPct val="0"/>
              </a:spcBef>
            </a:pPr>
            <a:r>
              <a:rPr lang="en-US" sz="1600" dirty="0" smtClean="0">
                <a:solidFill>
                  <a:srgbClr val="000000"/>
                </a:solidFill>
                <a:latin typeface="Arial" charset="0"/>
              </a:rPr>
              <a:t>   - </a:t>
            </a:r>
            <a:r>
              <a:rPr lang="en-AU" sz="1200" kern="1200" dirty="0" err="1" smtClean="0">
                <a:solidFill>
                  <a:schemeClr val="tx1"/>
                </a:solidFill>
                <a:latin typeface="Times New Roman" charset="0"/>
                <a:ea typeface="ＭＳ Ｐゴシック" charset="-128"/>
                <a:cs typeface="ＭＳ Ｐゴシック" charset="-128"/>
              </a:rPr>
              <a:t>indie</a:t>
            </a:r>
            <a:r>
              <a:rPr lang="en-AU" sz="1200" kern="1200" dirty="0" smtClean="0">
                <a:solidFill>
                  <a:schemeClr val="tx1"/>
                </a:solidFill>
                <a:latin typeface="Times New Roman" charset="0"/>
                <a:ea typeface="ＭＳ Ｐゴシック" charset="-128"/>
                <a:cs typeface="ＭＳ Ｐゴシック" charset="-128"/>
              </a:rPr>
              <a:t>-electric-rock band</a:t>
            </a:r>
            <a:endParaRPr lang="en-US" sz="1600" dirty="0" smtClean="0">
              <a:solidFill>
                <a:srgbClr val="000000"/>
              </a:solidFill>
              <a:latin typeface="Arial" charset="0"/>
            </a:endParaRPr>
          </a:p>
          <a:p>
            <a:pPr eaLnBrk="1" hangingPunct="1">
              <a:lnSpc>
                <a:spcPct val="95000"/>
              </a:lnSpc>
              <a:spcBef>
                <a:spcPct val="0"/>
              </a:spcBef>
            </a:pPr>
            <a:endParaRPr lang="en-AU" sz="1600" kern="1200" dirty="0" smtClean="0">
              <a:solidFill>
                <a:schemeClr val="tx1"/>
              </a:solidFill>
              <a:latin typeface="Times New Roman" charset="0"/>
              <a:ea typeface="ＭＳ Ｐゴシック" charset="-128"/>
              <a:cs typeface="ＭＳ Ｐゴシック" charset="-128"/>
            </a:endParaRPr>
          </a:p>
          <a:p>
            <a:pPr eaLnBrk="1" hangingPunct="1">
              <a:lnSpc>
                <a:spcPct val="95000"/>
              </a:lnSpc>
              <a:spcBef>
                <a:spcPct val="0"/>
              </a:spcBef>
            </a:pPr>
            <a:endParaRPr lang="en-AU" sz="1600" kern="1200" dirty="0" smtClean="0">
              <a:solidFill>
                <a:schemeClr val="tx1"/>
              </a:solidFill>
              <a:latin typeface="Times New Roman" charset="0"/>
              <a:ea typeface="ＭＳ Ｐゴシック" charset="-128"/>
              <a:cs typeface="ＭＳ Ｐゴシック" charset="-128"/>
            </a:endParaRPr>
          </a:p>
          <a:p>
            <a:pPr eaLnBrk="1" hangingPunct="1">
              <a:lnSpc>
                <a:spcPct val="95000"/>
              </a:lnSpc>
              <a:spcBef>
                <a:spcPct val="0"/>
              </a:spcBef>
            </a:pPr>
            <a:r>
              <a:rPr lang="en-AU" sz="1600" kern="1200" dirty="0" smtClean="0">
                <a:solidFill>
                  <a:schemeClr val="tx1"/>
                </a:solidFill>
                <a:latin typeface="Times New Roman" charset="0"/>
                <a:ea typeface="ＭＳ Ｐゴシック" charset="-128"/>
                <a:cs typeface="ＭＳ Ｐゴシック" charset="-128"/>
              </a:rPr>
              <a:t>They’re Knives at Noon</a:t>
            </a:r>
            <a:r>
              <a:rPr lang="en-AU" sz="2000" kern="1200" dirty="0" smtClean="0">
                <a:solidFill>
                  <a:schemeClr val="tx1"/>
                </a:solidFill>
                <a:latin typeface="Times New Roman" charset="0"/>
                <a:ea typeface="ＭＳ Ｐゴシック" charset="-128"/>
                <a:cs typeface="ＭＳ Ｐゴシック" charset="-128"/>
              </a:rPr>
              <a:t>. Formed in late 2007, they’ve have already</a:t>
            </a:r>
            <a:r>
              <a:rPr lang="en-AU" sz="2000" kern="1200" baseline="0" dirty="0" smtClean="0">
                <a:solidFill>
                  <a:schemeClr val="tx1"/>
                </a:solidFill>
                <a:latin typeface="Times New Roman" charset="0"/>
                <a:ea typeface="ＭＳ Ｐゴシック" charset="-128"/>
                <a:cs typeface="ＭＳ Ｐゴシック" charset="-128"/>
              </a:rPr>
              <a:t> racked up some notable successes including being </a:t>
            </a:r>
            <a:r>
              <a:rPr lang="en-AU" sz="1200" kern="1200" dirty="0" smtClean="0">
                <a:solidFill>
                  <a:schemeClr val="tx1"/>
                </a:solidFill>
                <a:latin typeface="Times New Roman" charset="0"/>
                <a:ea typeface="ＭＳ Ｐゴシック" charset="-128"/>
                <a:cs typeface="ＭＳ Ｐゴシック" charset="-128"/>
              </a:rPr>
              <a:t>placed in the top 32 bands for MTV’s </a:t>
            </a:r>
            <a:r>
              <a:rPr lang="en-AU" sz="1200" kern="1200" dirty="0" err="1" smtClean="0">
                <a:solidFill>
                  <a:schemeClr val="tx1"/>
                </a:solidFill>
                <a:latin typeface="Times New Roman" charset="0"/>
                <a:ea typeface="ＭＳ Ｐゴシック" charset="-128"/>
                <a:cs typeface="ＭＳ Ｐゴシック" charset="-128"/>
              </a:rPr>
              <a:t>Kickstart</a:t>
            </a:r>
            <a:r>
              <a:rPr lang="en-AU" sz="1200" kern="1200" dirty="0" smtClean="0">
                <a:solidFill>
                  <a:schemeClr val="tx1"/>
                </a:solidFill>
                <a:latin typeface="Times New Roman" charset="0"/>
                <a:ea typeface="ＭＳ Ｐゴシック" charset="-128"/>
                <a:cs typeface="ＭＳ Ｐゴシック" charset="-128"/>
              </a:rPr>
              <a:t> Competition and completing a national tour, finishing up with a session at the Red Bull Live to Air Studio in May</a:t>
            </a:r>
            <a:r>
              <a:rPr lang="en-AU" sz="1200" kern="1200" baseline="0" dirty="0" smtClean="0">
                <a:solidFill>
                  <a:schemeClr val="tx1"/>
                </a:solidFill>
                <a:latin typeface="Times New Roman" charset="0"/>
                <a:ea typeface="ＭＳ Ｐゴシック" charset="-128"/>
                <a:cs typeface="ＭＳ Ｐゴシック" charset="-128"/>
              </a:rPr>
              <a:t>.</a:t>
            </a:r>
            <a:r>
              <a:rPr lang="en-AU" sz="1600" dirty="0" smtClean="0"/>
              <a:t> </a:t>
            </a:r>
            <a:endParaRPr lang="en-US" sz="1600" dirty="0" smtClean="0">
              <a:solidFill>
                <a:srgbClr val="000000"/>
              </a:solidFill>
              <a:latin typeface="Arial" charset="0"/>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3250" name="Rectangle 6"/>
          <p:cNvSpPr>
            <a:spLocks noGrp="1" noChangeArrowheads="1"/>
          </p:cNvSpPr>
          <p:nvPr>
            <p:ph type="sldNum" sz="quarter" idx="5"/>
          </p:nvPr>
        </p:nvSpPr>
        <p:spPr>
          <a:noFill/>
        </p:spPr>
        <p:txBody>
          <a:bodyPr/>
          <a:lstStyle/>
          <a:p>
            <a:fld id="{AE361CD3-3323-574B-AB50-099C4FA6BA48}" type="slidenum">
              <a:rPr lang="en-US"/>
              <a:pPr/>
              <a:t>68</a:t>
            </a:fld>
            <a:endParaRPr lang="en-US"/>
          </a:p>
        </p:txBody>
      </p:sp>
      <p:sp>
        <p:nvSpPr>
          <p:cNvPr id="53251" name="Rectangle 1"/>
          <p:cNvSpPr>
            <a:spLocks noGrp="1" noRot="1" noChangeAspect="1" noChangeArrowheads="1"/>
          </p:cNvSpPr>
          <p:nvPr>
            <p:ph type="sldImg"/>
          </p:nvPr>
        </p:nvSpPr>
        <p:spPr>
          <a:ln/>
        </p:spPr>
      </p:sp>
      <p:sp>
        <p:nvSpPr>
          <p:cNvPr id="53252" name="Rectangle 2"/>
          <p:cNvSpPr>
            <a:spLocks noGrp="1" noChangeArrowheads="1"/>
          </p:cNvSpPr>
          <p:nvPr>
            <p:ph type="body" idx="1"/>
          </p:nvPr>
        </p:nvSpPr>
        <p:spPr>
          <a:noFill/>
          <a:ln/>
        </p:spPr>
        <p:txBody>
          <a:bodyPr lIns="0" tIns="0" rIns="0" bIns="0"/>
          <a:lstStyle/>
          <a:p>
            <a:pPr eaLnBrk="1" hangingPunct="1">
              <a:lnSpc>
                <a:spcPct val="95000"/>
              </a:lnSpc>
              <a:spcBef>
                <a:spcPct val="0"/>
              </a:spcBef>
            </a:pPr>
            <a:r>
              <a:rPr lang="en-US" sz="1600" b="1" dirty="0" smtClean="0">
                <a:solidFill>
                  <a:srgbClr val="000000"/>
                </a:solidFill>
                <a:latin typeface="Arial" charset="0"/>
              </a:rPr>
              <a:t>MUSIC – KNIVES AT NOON</a:t>
            </a:r>
            <a:endParaRPr lang="en-US" sz="1600" dirty="0" smtClean="0">
              <a:solidFill>
                <a:srgbClr val="000000"/>
              </a:solidFill>
              <a:latin typeface="Arial" charset="0"/>
            </a:endParaRPr>
          </a:p>
          <a:p>
            <a:pPr eaLnBrk="1" hangingPunct="1">
              <a:lnSpc>
                <a:spcPct val="95000"/>
              </a:lnSpc>
              <a:spcBef>
                <a:spcPct val="0"/>
              </a:spcBef>
            </a:pPr>
            <a:r>
              <a:rPr lang="en-US" sz="1600" dirty="0" smtClean="0">
                <a:solidFill>
                  <a:srgbClr val="000000"/>
                </a:solidFill>
                <a:latin typeface="Arial" charset="0"/>
              </a:rPr>
              <a:t>   - </a:t>
            </a:r>
            <a:r>
              <a:rPr lang="en-AU" sz="1200" kern="1200" dirty="0" smtClean="0">
                <a:solidFill>
                  <a:schemeClr val="tx1"/>
                </a:solidFill>
                <a:latin typeface="Times New Roman" charset="0"/>
                <a:ea typeface="ＭＳ Ｐゴシック" charset="-128"/>
                <a:cs typeface="ＭＳ Ｐゴシック" charset="-128"/>
              </a:rPr>
              <a:t>released self-titled debut EP</a:t>
            </a:r>
            <a:endParaRPr lang="en-US" sz="1600" dirty="0" smtClean="0">
              <a:solidFill>
                <a:srgbClr val="000000"/>
              </a:solidFill>
              <a:latin typeface="Arial" charset="0"/>
            </a:endParaRPr>
          </a:p>
          <a:p>
            <a:pPr eaLnBrk="1" hangingPunct="1">
              <a:lnSpc>
                <a:spcPct val="95000"/>
              </a:lnSpc>
              <a:spcBef>
                <a:spcPct val="0"/>
              </a:spcBef>
            </a:pPr>
            <a:endParaRPr lang="en-AU" sz="1600" kern="1200" dirty="0" smtClean="0">
              <a:solidFill>
                <a:schemeClr val="tx1"/>
              </a:solidFill>
              <a:latin typeface="Times New Roman" charset="0"/>
              <a:ea typeface="ＭＳ Ｐゴシック" charset="-128"/>
              <a:cs typeface="ＭＳ Ｐゴシック" charset="-128"/>
            </a:endParaRPr>
          </a:p>
          <a:p>
            <a:pPr eaLnBrk="1" hangingPunct="1">
              <a:lnSpc>
                <a:spcPct val="95000"/>
              </a:lnSpc>
              <a:spcBef>
                <a:spcPct val="0"/>
              </a:spcBef>
            </a:pPr>
            <a:endParaRPr lang="en-AU" sz="1600" kern="1200" dirty="0" smtClean="0">
              <a:solidFill>
                <a:schemeClr val="tx1"/>
              </a:solidFill>
              <a:latin typeface="Times New Roman" charset="0"/>
              <a:ea typeface="ＭＳ Ｐゴシック" charset="-128"/>
              <a:cs typeface="ＭＳ Ｐゴシック" charset="-128"/>
            </a:endParaRPr>
          </a:p>
          <a:p>
            <a:pPr eaLnBrk="1" hangingPunct="1">
              <a:lnSpc>
                <a:spcPct val="95000"/>
              </a:lnSpc>
              <a:spcBef>
                <a:spcPct val="0"/>
              </a:spcBef>
            </a:pPr>
            <a:r>
              <a:rPr lang="en-AU" sz="1200" kern="1200" dirty="0" smtClean="0">
                <a:solidFill>
                  <a:schemeClr val="tx1"/>
                </a:solidFill>
                <a:latin typeface="Times New Roman" charset="0"/>
                <a:ea typeface="ＭＳ Ｐゴシック" charset="-128"/>
                <a:cs typeface="ＭＳ Ｐゴシック" charset="-128"/>
              </a:rPr>
              <a:t>The boys from the band attribute their success to their reliance on modern technology and music sharing practices including Creative Commons, enabling them to create their unique sound as well as to build their fan base. They explain</a:t>
            </a:r>
            <a:r>
              <a:rPr lang="en-AU" sz="1200" kern="1200" baseline="0" dirty="0" smtClean="0">
                <a:solidFill>
                  <a:schemeClr val="tx1"/>
                </a:solidFill>
                <a:latin typeface="Times New Roman" charset="0"/>
                <a:ea typeface="ＭＳ Ｐゴシック" charset="-128"/>
                <a:cs typeface="ＭＳ Ｐゴシック" charset="-128"/>
              </a:rPr>
              <a:t> that, </a:t>
            </a:r>
            <a:r>
              <a:rPr lang="en-AU" sz="1200" kern="1200" dirty="0" smtClean="0">
                <a:solidFill>
                  <a:schemeClr val="tx1"/>
                </a:solidFill>
                <a:latin typeface="Times New Roman" charset="0"/>
                <a:ea typeface="ＭＳ Ｐゴシック" charset="-128"/>
                <a:cs typeface="ＭＳ Ｐゴシック" charset="-128"/>
              </a:rPr>
              <a:t>at one point, the band members were spread between Dunedin, Auckland and Papua New Guinea, which led to working via the Internet and post to construct tracks.</a:t>
            </a:r>
            <a:r>
              <a:rPr lang="en-AU" sz="1600" dirty="0" smtClean="0"/>
              <a:t> What resulted was their </a:t>
            </a:r>
            <a:r>
              <a:rPr lang="en-AU" sz="1600" kern="1200" dirty="0" smtClean="0">
                <a:solidFill>
                  <a:schemeClr val="tx1"/>
                </a:solidFill>
                <a:latin typeface="Times New Roman" charset="0"/>
                <a:ea typeface="ＭＳ Ｐゴシック" charset="-128"/>
                <a:cs typeface="ＭＳ Ｐゴシック" charset="-128"/>
              </a:rPr>
              <a:t>self-titled, 6 track, debut EP.</a:t>
            </a:r>
            <a:endParaRPr lang="en-AU" sz="1200" kern="1200" dirty="0" smtClean="0">
              <a:solidFill>
                <a:schemeClr val="tx1"/>
              </a:solidFill>
              <a:latin typeface="Times New Roman" charset="0"/>
              <a:ea typeface="ＭＳ Ｐゴシック" charset="-128"/>
              <a:cs typeface="ＭＳ Ｐゴシック" charset="-128"/>
            </a:endParaRPr>
          </a:p>
          <a:p>
            <a:pPr eaLnBrk="1" hangingPunct="1">
              <a:lnSpc>
                <a:spcPct val="95000"/>
              </a:lnSpc>
              <a:spcBef>
                <a:spcPct val="0"/>
              </a:spcBef>
            </a:pPr>
            <a:endParaRPr lang="en-AU" sz="1200" kern="1200" dirty="0" smtClean="0">
              <a:solidFill>
                <a:schemeClr val="tx1"/>
              </a:solidFill>
              <a:latin typeface="Times New Roman" charset="0"/>
              <a:ea typeface="ＭＳ Ｐゴシック" charset="-128"/>
              <a:cs typeface="ＭＳ Ｐゴシック" charset="-128"/>
            </a:endParaRPr>
          </a:p>
          <a:p>
            <a:pPr eaLnBrk="1" hangingPunct="1">
              <a:lnSpc>
                <a:spcPct val="95000"/>
              </a:lnSpc>
              <a:spcBef>
                <a:spcPct val="0"/>
              </a:spcBef>
            </a:pPr>
            <a:r>
              <a:rPr lang="en-AU" sz="1200" kern="1200" dirty="0" smtClean="0">
                <a:solidFill>
                  <a:schemeClr val="tx1"/>
                </a:solidFill>
                <a:latin typeface="Times New Roman" charset="0"/>
                <a:ea typeface="ＭＳ Ｐゴシック" charset="-128"/>
                <a:cs typeface="ＭＳ Ｐゴシック" charset="-128"/>
              </a:rPr>
              <a:t>But</a:t>
            </a:r>
            <a:r>
              <a:rPr lang="en-AU" sz="1200" kern="1200" baseline="0" dirty="0" smtClean="0">
                <a:solidFill>
                  <a:schemeClr val="tx1"/>
                </a:solidFill>
                <a:latin typeface="Times New Roman" charset="0"/>
                <a:ea typeface="ＭＳ Ｐゴシック" charset="-128"/>
                <a:cs typeface="ＭＳ Ｐゴシック" charset="-128"/>
              </a:rPr>
              <a:t> being a live band they were never entirely happy with how final and ‘in stone’ the EP sounded. They were interested in the idea of letting people remix the tracks, but were uncertain how to progress. After being exposed to Creative Commons, base and </a:t>
            </a:r>
            <a:r>
              <a:rPr lang="en-AU" sz="1200" kern="1200" baseline="0" dirty="0" err="1" smtClean="0">
                <a:solidFill>
                  <a:schemeClr val="tx1"/>
                </a:solidFill>
                <a:latin typeface="Times New Roman" charset="0"/>
                <a:ea typeface="ＭＳ Ｐゴシック" charset="-128"/>
                <a:cs typeface="ＭＳ Ｐゴシック" charset="-128"/>
              </a:rPr>
              <a:t>synth</a:t>
            </a:r>
            <a:r>
              <a:rPr lang="en-AU" sz="1200" kern="1200" baseline="0" dirty="0" smtClean="0">
                <a:solidFill>
                  <a:schemeClr val="tx1"/>
                </a:solidFill>
                <a:latin typeface="Times New Roman" charset="0"/>
                <a:ea typeface="ＭＳ Ｐゴシック" charset="-128"/>
                <a:cs typeface="ＭＳ Ｐゴシック" charset="-128"/>
              </a:rPr>
              <a:t> player recommended releasing the tracks under a CC licence that permitted remixing to the other band members.</a:t>
            </a:r>
          </a:p>
          <a:p>
            <a:pPr eaLnBrk="1" hangingPunct="1">
              <a:lnSpc>
                <a:spcPct val="95000"/>
              </a:lnSpc>
              <a:spcBef>
                <a:spcPct val="0"/>
              </a:spcBef>
            </a:pPr>
            <a:endParaRPr lang="en-AU" sz="1200" kern="1200" baseline="0" dirty="0" smtClean="0">
              <a:solidFill>
                <a:schemeClr val="tx1"/>
              </a:solidFill>
              <a:latin typeface="Times New Roman" charset="0"/>
              <a:ea typeface="ＭＳ Ｐゴシック" charset="-128"/>
              <a:cs typeface="ＭＳ Ｐゴシック" charset="-128"/>
            </a:endParaRPr>
          </a:p>
          <a:p>
            <a:pPr eaLnBrk="1" hangingPunct="1">
              <a:lnSpc>
                <a:spcPct val="95000"/>
              </a:lnSpc>
              <a:spcBef>
                <a:spcPct val="0"/>
              </a:spcBef>
            </a:pPr>
            <a:endParaRPr lang="en-AU" sz="1200" kern="1200" baseline="0" dirty="0" smtClean="0">
              <a:solidFill>
                <a:schemeClr val="tx1"/>
              </a:solidFill>
              <a:latin typeface="Times New Roman" charset="0"/>
              <a:ea typeface="ＭＳ Ｐゴシック" charset="-128"/>
              <a:cs typeface="ＭＳ Ｐゴシック" charset="-128"/>
            </a:endParaRPr>
          </a:p>
          <a:p>
            <a:pPr marL="0" marR="0" indent="0" algn="l" defTabSz="914400" rtl="0" eaLnBrk="1" fontAlgn="base" latinLnBrk="0" hangingPunct="1">
              <a:lnSpc>
                <a:spcPct val="95000"/>
              </a:lnSpc>
              <a:spcBef>
                <a:spcPct val="0"/>
              </a:spcBef>
              <a:spcAft>
                <a:spcPct val="0"/>
              </a:spcAft>
              <a:buClrTx/>
              <a:buSzTx/>
              <a:buFontTx/>
              <a:buNone/>
              <a:tabLst/>
              <a:defRPr/>
            </a:pPr>
            <a:r>
              <a:rPr lang="en-US" sz="1200" dirty="0" smtClean="0"/>
              <a:t>Album artwork: Cover art of </a:t>
            </a:r>
            <a:r>
              <a:rPr lang="en-US" sz="1200" i="1" dirty="0" smtClean="0"/>
              <a:t>Knives at</a:t>
            </a:r>
            <a:r>
              <a:rPr lang="en-US" sz="1200" i="1" baseline="0" dirty="0" smtClean="0"/>
              <a:t> Noon EP </a:t>
            </a:r>
            <a:r>
              <a:rPr lang="en-US" sz="1200" dirty="0" smtClean="0"/>
              <a:t>by Knives at Noon, http://</a:t>
            </a:r>
            <a:r>
              <a:rPr lang="en-US" sz="1200" dirty="0" err="1" smtClean="0"/>
              <a:t>www.myspace.com/knivesatnoon</a:t>
            </a:r>
            <a:r>
              <a:rPr lang="en-US" sz="1200" dirty="0" smtClean="0"/>
              <a:t>. Available under a Creative Commons Attribution-Noncommercial-Share Alike 3.0 New Zealand </a:t>
            </a:r>
            <a:r>
              <a:rPr lang="en-US" sz="1200" dirty="0" err="1" smtClean="0"/>
              <a:t>licence</a:t>
            </a:r>
            <a:r>
              <a:rPr lang="en-US" sz="1200" dirty="0" smtClean="0"/>
              <a:t>. Full terms available at http://creativecommons.org/licenses/by-nc-sa/3.0/nz</a:t>
            </a: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3250" name="Rectangle 6"/>
          <p:cNvSpPr>
            <a:spLocks noGrp="1" noChangeArrowheads="1"/>
          </p:cNvSpPr>
          <p:nvPr>
            <p:ph type="sldNum" sz="quarter" idx="5"/>
          </p:nvPr>
        </p:nvSpPr>
        <p:spPr>
          <a:noFill/>
        </p:spPr>
        <p:txBody>
          <a:bodyPr/>
          <a:lstStyle/>
          <a:p>
            <a:fld id="{AE361CD3-3323-574B-AB50-099C4FA6BA48}" type="slidenum">
              <a:rPr lang="en-US"/>
              <a:pPr/>
              <a:t>69</a:t>
            </a:fld>
            <a:endParaRPr lang="en-US"/>
          </a:p>
        </p:txBody>
      </p:sp>
      <p:sp>
        <p:nvSpPr>
          <p:cNvPr id="53251" name="Rectangle 1"/>
          <p:cNvSpPr>
            <a:spLocks noGrp="1" noRot="1" noChangeAspect="1" noChangeArrowheads="1"/>
          </p:cNvSpPr>
          <p:nvPr>
            <p:ph type="sldImg"/>
          </p:nvPr>
        </p:nvSpPr>
        <p:spPr>
          <a:ln/>
        </p:spPr>
      </p:sp>
      <p:sp>
        <p:nvSpPr>
          <p:cNvPr id="53252" name="Rectangle 2"/>
          <p:cNvSpPr>
            <a:spLocks noGrp="1" noChangeArrowheads="1"/>
          </p:cNvSpPr>
          <p:nvPr>
            <p:ph type="body" idx="1"/>
          </p:nvPr>
        </p:nvSpPr>
        <p:spPr>
          <a:noFill/>
          <a:ln/>
        </p:spPr>
        <p:txBody>
          <a:bodyPr lIns="0" tIns="0" rIns="0" bIns="0"/>
          <a:lstStyle/>
          <a:p>
            <a:pPr eaLnBrk="1" hangingPunct="1">
              <a:lnSpc>
                <a:spcPct val="95000"/>
              </a:lnSpc>
              <a:spcBef>
                <a:spcPct val="0"/>
              </a:spcBef>
            </a:pPr>
            <a:r>
              <a:rPr lang="en-US" sz="1600" b="1" dirty="0" smtClean="0">
                <a:solidFill>
                  <a:srgbClr val="000000"/>
                </a:solidFill>
                <a:latin typeface="Arial" charset="0"/>
              </a:rPr>
              <a:t>MUSIC – KNIVES AT NOON</a:t>
            </a:r>
            <a:endParaRPr lang="en-US" sz="1600" dirty="0" smtClean="0">
              <a:solidFill>
                <a:srgbClr val="000000"/>
              </a:solidFill>
              <a:latin typeface="Arial" charset="0"/>
            </a:endParaRPr>
          </a:p>
          <a:p>
            <a:pPr eaLnBrk="1" hangingPunct="1">
              <a:lnSpc>
                <a:spcPct val="95000"/>
              </a:lnSpc>
              <a:spcBef>
                <a:spcPct val="0"/>
              </a:spcBef>
            </a:pPr>
            <a:r>
              <a:rPr lang="en-US" sz="1600" dirty="0" smtClean="0">
                <a:solidFill>
                  <a:srgbClr val="000000"/>
                </a:solidFill>
                <a:latin typeface="Arial" charset="0"/>
              </a:rPr>
              <a:t>   - </a:t>
            </a:r>
            <a:r>
              <a:rPr lang="en-AU" sz="1200" kern="1200" dirty="0" smtClean="0">
                <a:solidFill>
                  <a:schemeClr val="tx1"/>
                </a:solidFill>
                <a:latin typeface="Times New Roman" charset="0"/>
                <a:ea typeface="ＭＳ Ｐゴシック" charset="-128"/>
                <a:cs typeface="ＭＳ Ｐゴシック" charset="-128"/>
              </a:rPr>
              <a:t>released self-titled debut EP</a:t>
            </a:r>
            <a:endParaRPr lang="en-US" sz="1600" dirty="0" smtClean="0">
              <a:solidFill>
                <a:srgbClr val="000000"/>
              </a:solidFill>
              <a:latin typeface="Arial" charset="0"/>
            </a:endParaRPr>
          </a:p>
          <a:p>
            <a:pPr eaLnBrk="1" hangingPunct="1">
              <a:lnSpc>
                <a:spcPct val="95000"/>
              </a:lnSpc>
              <a:spcBef>
                <a:spcPct val="0"/>
              </a:spcBef>
            </a:pPr>
            <a:endParaRPr lang="en-AU" sz="1600" kern="1200" dirty="0" smtClean="0">
              <a:solidFill>
                <a:schemeClr val="tx1"/>
              </a:solidFill>
              <a:latin typeface="Times New Roman" charset="0"/>
              <a:ea typeface="ＭＳ Ｐゴシック" charset="-128"/>
              <a:cs typeface="ＭＳ Ｐゴシック" charset="-128"/>
            </a:endParaRPr>
          </a:p>
          <a:p>
            <a:pPr eaLnBrk="1" hangingPunct="1">
              <a:lnSpc>
                <a:spcPct val="95000"/>
              </a:lnSpc>
              <a:spcBef>
                <a:spcPct val="0"/>
              </a:spcBef>
            </a:pPr>
            <a:endParaRPr lang="en-AU" sz="1600" kern="1200" dirty="0" smtClean="0">
              <a:solidFill>
                <a:schemeClr val="tx1"/>
              </a:solidFill>
              <a:latin typeface="Times New Roman" charset="0"/>
              <a:ea typeface="ＭＳ Ｐゴシック" charset="-128"/>
              <a:cs typeface="ＭＳ Ｐゴシック" charset="-128"/>
            </a:endParaRPr>
          </a:p>
          <a:p>
            <a:pPr eaLnBrk="1" hangingPunct="1">
              <a:lnSpc>
                <a:spcPct val="95000"/>
              </a:lnSpc>
              <a:spcBef>
                <a:spcPct val="0"/>
              </a:spcBef>
            </a:pPr>
            <a:r>
              <a:rPr lang="en-AU" sz="1200" kern="1200" dirty="0" smtClean="0">
                <a:solidFill>
                  <a:schemeClr val="tx1"/>
                </a:solidFill>
                <a:latin typeface="Times New Roman" charset="0"/>
                <a:ea typeface="ＭＳ Ｐゴシック" charset="-128"/>
                <a:cs typeface="ＭＳ Ｐゴシック" charset="-128"/>
              </a:rPr>
              <a:t>So they released </a:t>
            </a:r>
            <a:r>
              <a:rPr lang="en-AU" sz="1200" kern="1200" dirty="0" err="1" smtClean="0">
                <a:solidFill>
                  <a:schemeClr val="tx1"/>
                </a:solidFill>
                <a:latin typeface="Times New Roman" charset="0"/>
                <a:ea typeface="ＭＳ Ｐゴシック" charset="-128"/>
                <a:cs typeface="ＭＳ Ｐゴシック" charset="-128"/>
              </a:rPr>
              <a:t>t</a:t>
            </a:r>
            <a:r>
              <a:rPr lang="en-US" sz="1200" kern="1200" dirty="0" smtClean="0">
                <a:solidFill>
                  <a:schemeClr val="tx1"/>
                </a:solidFill>
                <a:latin typeface="Times New Roman" charset="0"/>
                <a:ea typeface="ＭＳ Ｐゴシック" charset="-128"/>
                <a:cs typeface="ＭＳ Ｐゴシック" charset="-128"/>
              </a:rPr>
              <a:t>he</a:t>
            </a:r>
            <a:r>
              <a:rPr lang="en-AU" sz="1200" kern="1200" dirty="0" smtClean="0">
                <a:solidFill>
                  <a:schemeClr val="tx1"/>
                </a:solidFill>
                <a:latin typeface="Times New Roman" charset="0"/>
                <a:ea typeface="ＭＳ Ｐゴシック" charset="-128"/>
                <a:cs typeface="ＭＳ Ｐゴシック" charset="-128"/>
              </a:rPr>
              <a:t> tracks under a Creative Commons Attribution-</a:t>
            </a:r>
            <a:r>
              <a:rPr lang="en-AU" sz="1200" kern="1200" dirty="0" err="1" smtClean="0">
                <a:solidFill>
                  <a:schemeClr val="tx1"/>
                </a:solidFill>
                <a:latin typeface="Times New Roman" charset="0"/>
                <a:ea typeface="ＭＳ Ｐゴシック" charset="-128"/>
                <a:cs typeface="ＭＳ Ｐゴシック" charset="-128"/>
              </a:rPr>
              <a:t>Noncommercial</a:t>
            </a:r>
            <a:r>
              <a:rPr lang="en-AU" sz="1200" kern="1200" dirty="0" smtClean="0">
                <a:solidFill>
                  <a:schemeClr val="tx1"/>
                </a:solidFill>
                <a:latin typeface="Times New Roman" charset="0"/>
                <a:ea typeface="ＭＳ Ｐゴシック" charset="-128"/>
                <a:cs typeface="ＭＳ Ｐゴシック" charset="-128"/>
              </a:rPr>
              <a:t>-Share Alike 3.0 New Zealand licence to facilitate working relationships with other musicians who want to remix the current EP songs.</a:t>
            </a:r>
            <a:r>
              <a:rPr lang="en-AU" sz="1200" kern="1200" baseline="0" dirty="0" smtClean="0">
                <a:solidFill>
                  <a:schemeClr val="tx1"/>
                </a:solidFill>
                <a:latin typeface="Times New Roman" charset="0"/>
                <a:ea typeface="ＭＳ Ｐゴシック" charset="-128"/>
                <a:cs typeface="ＭＳ Ｐゴシック" charset="-128"/>
              </a:rPr>
              <a:t> </a:t>
            </a:r>
            <a:r>
              <a:rPr lang="en-AU" sz="1200" kern="1200" dirty="0" smtClean="0">
                <a:solidFill>
                  <a:schemeClr val="tx1"/>
                </a:solidFill>
                <a:latin typeface="Times New Roman" charset="0"/>
                <a:ea typeface="ＭＳ Ｐゴシック" charset="-128"/>
                <a:cs typeface="ＭＳ Ｐゴシック" charset="-128"/>
              </a:rPr>
              <a:t>Already, artists such as Future One (Auckland), </a:t>
            </a:r>
            <a:r>
              <a:rPr lang="en-AU" sz="1200" kern="1200" dirty="0" err="1" smtClean="0">
                <a:solidFill>
                  <a:schemeClr val="tx1"/>
                </a:solidFill>
                <a:latin typeface="Times New Roman" charset="0"/>
                <a:ea typeface="ＭＳ Ｐゴシック" charset="-128"/>
                <a:cs typeface="ＭＳ Ｐゴシック" charset="-128"/>
              </a:rPr>
              <a:t>Darkist</a:t>
            </a:r>
            <a:r>
              <a:rPr lang="en-AU" sz="1200" kern="1200" dirty="0" smtClean="0">
                <a:solidFill>
                  <a:schemeClr val="tx1"/>
                </a:solidFill>
                <a:latin typeface="Times New Roman" charset="0"/>
                <a:ea typeface="ＭＳ Ｐゴシック" charset="-128"/>
                <a:cs typeface="ＭＳ Ｐゴシック" charset="-128"/>
              </a:rPr>
              <a:t> (UK), Dean </a:t>
            </a:r>
            <a:r>
              <a:rPr lang="en-AU" sz="1200" kern="1200" dirty="0" err="1" smtClean="0">
                <a:solidFill>
                  <a:schemeClr val="tx1"/>
                </a:solidFill>
                <a:latin typeface="Times New Roman" charset="0"/>
                <a:ea typeface="ＭＳ Ｐゴシック" charset="-128"/>
                <a:cs typeface="ＭＳ Ｐゴシック" charset="-128"/>
              </a:rPr>
              <a:t>Lawz</a:t>
            </a:r>
            <a:r>
              <a:rPr lang="en-AU" sz="1200" kern="1200" dirty="0" smtClean="0">
                <a:solidFill>
                  <a:schemeClr val="tx1"/>
                </a:solidFill>
                <a:latin typeface="Times New Roman" charset="0"/>
                <a:ea typeface="ＭＳ Ｐゴシック" charset="-128"/>
                <a:cs typeface="ＭＳ Ｐゴシック" charset="-128"/>
              </a:rPr>
              <a:t> (Australia), </a:t>
            </a:r>
            <a:r>
              <a:rPr lang="en-AU" sz="1200" kern="1200" dirty="0" err="1" smtClean="0">
                <a:solidFill>
                  <a:schemeClr val="tx1"/>
                </a:solidFill>
                <a:latin typeface="Times New Roman" charset="0"/>
                <a:ea typeface="ＭＳ Ｐゴシック" charset="-128"/>
                <a:cs typeface="ＭＳ Ｐゴシック" charset="-128"/>
              </a:rPr>
              <a:t>Woosh</a:t>
            </a:r>
            <a:r>
              <a:rPr lang="en-AU" sz="1200" kern="1200" dirty="0" smtClean="0">
                <a:solidFill>
                  <a:schemeClr val="tx1"/>
                </a:solidFill>
                <a:latin typeface="Times New Roman" charset="0"/>
                <a:ea typeface="ＭＳ Ｐゴシック" charset="-128"/>
                <a:cs typeface="ＭＳ Ｐゴシック" charset="-128"/>
              </a:rPr>
              <a:t> (Dunedin), MC Beau (Dunedin), Undertow (Dunedin), Module (Wellington) and Michael </a:t>
            </a:r>
            <a:r>
              <a:rPr lang="en-AU" sz="1200" kern="1200" dirty="0" err="1" smtClean="0">
                <a:solidFill>
                  <a:schemeClr val="tx1"/>
                </a:solidFill>
                <a:latin typeface="Times New Roman" charset="0"/>
                <a:ea typeface="ＭＳ Ｐゴシック" charset="-128"/>
                <a:cs typeface="ＭＳ Ｐゴシック" charset="-128"/>
              </a:rPr>
              <a:t>Schraa</a:t>
            </a:r>
            <a:r>
              <a:rPr lang="en-AU" sz="1200" kern="1200" dirty="0" smtClean="0">
                <a:solidFill>
                  <a:schemeClr val="tx1"/>
                </a:solidFill>
                <a:latin typeface="Times New Roman" charset="0"/>
                <a:ea typeface="ＭＳ Ｐゴシック" charset="-128"/>
                <a:cs typeface="ＭＳ Ｐゴシック" charset="-128"/>
              </a:rPr>
              <a:t> (Dunedin) are remixing tracks.</a:t>
            </a:r>
          </a:p>
          <a:p>
            <a:pPr eaLnBrk="1" hangingPunct="1">
              <a:lnSpc>
                <a:spcPct val="95000"/>
              </a:lnSpc>
              <a:spcBef>
                <a:spcPct val="0"/>
              </a:spcBef>
            </a:pPr>
            <a:endParaRPr lang="en-AU" sz="1200" kern="1200" dirty="0" smtClean="0">
              <a:solidFill>
                <a:schemeClr val="tx1"/>
              </a:solidFill>
              <a:latin typeface="Times New Roman" charset="0"/>
              <a:ea typeface="ＭＳ Ｐゴシック" charset="-128"/>
              <a:cs typeface="ＭＳ Ｐゴシック" charset="-128"/>
            </a:endParaRPr>
          </a:p>
          <a:p>
            <a:pPr eaLnBrk="1" hangingPunct="1">
              <a:lnSpc>
                <a:spcPct val="95000"/>
              </a:lnSpc>
              <a:spcBef>
                <a:spcPct val="0"/>
              </a:spcBef>
            </a:pPr>
            <a:endParaRPr lang="en-AU" sz="1200" kern="1200" dirty="0" smtClean="0">
              <a:solidFill>
                <a:schemeClr val="tx1"/>
              </a:solidFill>
              <a:latin typeface="Times New Roman" charset="0"/>
              <a:ea typeface="ＭＳ Ｐゴシック" charset="-128"/>
              <a:cs typeface="ＭＳ Ｐゴシック" charset="-128"/>
            </a:endParaRPr>
          </a:p>
          <a:p>
            <a:pPr eaLnBrk="1" hangingPunct="1">
              <a:lnSpc>
                <a:spcPct val="95000"/>
              </a:lnSpc>
              <a:spcBef>
                <a:spcPct val="0"/>
              </a:spcBef>
            </a:pPr>
            <a:endParaRPr lang="en-AU" sz="1200" kern="1200" dirty="0" smtClean="0">
              <a:solidFill>
                <a:schemeClr val="tx1"/>
              </a:solidFill>
              <a:latin typeface="Times New Roman" charset="0"/>
              <a:ea typeface="ＭＳ Ｐゴシック" charset="-128"/>
              <a:cs typeface="ＭＳ Ｐゴシック" charset="-128"/>
            </a:endParaRPr>
          </a:p>
          <a:p>
            <a:pPr marL="0" marR="0" indent="0" algn="l" defTabSz="914400" rtl="0" eaLnBrk="1" fontAlgn="base" latinLnBrk="0" hangingPunct="1">
              <a:lnSpc>
                <a:spcPct val="95000"/>
              </a:lnSpc>
              <a:spcBef>
                <a:spcPct val="0"/>
              </a:spcBef>
              <a:spcAft>
                <a:spcPct val="0"/>
              </a:spcAft>
              <a:buClrTx/>
              <a:buSzTx/>
              <a:buFontTx/>
              <a:buNone/>
              <a:tabLst/>
              <a:defRPr/>
            </a:pPr>
            <a:r>
              <a:rPr lang="en-US" sz="1200" dirty="0" smtClean="0"/>
              <a:t>Album artwork: Cover art of </a:t>
            </a:r>
            <a:r>
              <a:rPr lang="en-US" sz="1200" i="1" dirty="0" smtClean="0"/>
              <a:t>Knives at</a:t>
            </a:r>
            <a:r>
              <a:rPr lang="en-US" sz="1200" i="1" baseline="0" dirty="0" smtClean="0"/>
              <a:t> Noon EP </a:t>
            </a:r>
            <a:r>
              <a:rPr lang="en-US" sz="1200" dirty="0" smtClean="0"/>
              <a:t>by Knives at Noon, http://</a:t>
            </a:r>
            <a:r>
              <a:rPr lang="en-US" sz="1200" dirty="0" err="1" smtClean="0"/>
              <a:t>www.myspace.com/knivesatnoon</a:t>
            </a:r>
            <a:r>
              <a:rPr lang="en-US" sz="1200" dirty="0" smtClean="0"/>
              <a:t>. Available under a Creative Commons Attribution-Noncommercial-Share Alike 3.0 New Zealand </a:t>
            </a:r>
            <a:r>
              <a:rPr lang="en-US" sz="1200" dirty="0" err="1" smtClean="0"/>
              <a:t>licence</a:t>
            </a:r>
            <a:r>
              <a:rPr lang="en-US" sz="1200" dirty="0" smtClean="0"/>
              <a:t>. Full terms available at http://creativecommons.org/licenses/by-nc-sa/3.0/nz</a:t>
            </a:r>
            <a:endParaRPr lang="en-AU" sz="1200" kern="1200" dirty="0" smtClean="0">
              <a:solidFill>
                <a:schemeClr val="tx1"/>
              </a:solidFill>
              <a:latin typeface="Times New Roman" charset="0"/>
              <a:ea typeface="ＭＳ Ｐゴシック" charset="-128"/>
              <a:cs typeface="ＭＳ Ｐゴシック" charset="-128"/>
            </a:endParaRPr>
          </a:p>
          <a:p>
            <a:pPr eaLnBrk="1" hangingPunct="1">
              <a:lnSpc>
                <a:spcPct val="95000"/>
              </a:lnSpc>
              <a:spcBef>
                <a:spcPct val="0"/>
              </a:spcBef>
            </a:pPr>
            <a:endParaRPr lang="en-AU" sz="1200" kern="1200" dirty="0" smtClean="0">
              <a:solidFill>
                <a:schemeClr val="tx1"/>
              </a:solidFill>
              <a:latin typeface="Times New Roman" charset="0"/>
              <a:ea typeface="ＭＳ Ｐゴシック" charset="-128"/>
              <a:cs typeface="ＭＳ Ｐゴシック" charset="-128"/>
            </a:endParaRPr>
          </a:p>
          <a:p>
            <a:pPr marL="0" marR="0" indent="0" algn="l" defTabSz="914400" rtl="0" eaLnBrk="1" fontAlgn="base" latinLnBrk="0" hangingPunct="1">
              <a:lnSpc>
                <a:spcPct val="95000"/>
              </a:lnSpc>
              <a:spcBef>
                <a:spcPct val="0"/>
              </a:spcBef>
              <a:spcAft>
                <a:spcPct val="0"/>
              </a:spcAft>
              <a:buClrTx/>
              <a:buSzTx/>
              <a:buFontTx/>
              <a:buNone/>
              <a:tabLst/>
              <a:defRPr/>
            </a:pPr>
            <a:endParaRPr lang="en-US" sz="1200" kern="1200" dirty="0" smtClean="0">
              <a:solidFill>
                <a:schemeClr val="tx1"/>
              </a:solidFill>
              <a:latin typeface="Times New Roman" charset="0"/>
              <a:ea typeface="ＭＳ Ｐゴシック" charset="-128"/>
              <a:cs typeface="ＭＳ Ｐゴシック" charset="-128"/>
            </a:endParaRPr>
          </a:p>
          <a:p>
            <a:pPr marL="0" marR="0" indent="0" algn="l" defTabSz="914400" rtl="0" eaLnBrk="1" fontAlgn="base" latinLnBrk="0" hangingPunct="1">
              <a:lnSpc>
                <a:spcPct val="95000"/>
              </a:lnSpc>
              <a:spcBef>
                <a:spcPct val="0"/>
              </a:spcBef>
              <a:spcAft>
                <a:spcPct val="0"/>
              </a:spcAft>
              <a:buClrTx/>
              <a:buSzTx/>
              <a:buFontTx/>
              <a:buNone/>
              <a:tabLst/>
              <a:defRPr/>
            </a:pPr>
            <a:r>
              <a:rPr lang="en-US" sz="1200" dirty="0" smtClean="0"/>
              <a:t>Icons:</a:t>
            </a:r>
            <a:r>
              <a:rPr lang="en-US" sz="1200" baseline="0" dirty="0" smtClean="0"/>
              <a:t> T</a:t>
            </a:r>
            <a:r>
              <a:rPr lang="en-US" sz="1200" i="0" baseline="0" dirty="0" smtClean="0"/>
              <a:t>he</a:t>
            </a:r>
            <a:r>
              <a:rPr lang="en-US" sz="1200" baseline="0" dirty="0" smtClean="0"/>
              <a:t> </a:t>
            </a:r>
            <a:r>
              <a:rPr lang="en-US" sz="1200" i="1" baseline="0" dirty="0" smtClean="0"/>
              <a:t>Pink CC logo </a:t>
            </a:r>
            <a:r>
              <a:rPr lang="en-US" sz="1200" baseline="0" dirty="0" smtClean="0"/>
              <a:t>is a derivative work of the </a:t>
            </a:r>
            <a:r>
              <a:rPr lang="en-US" sz="1200" i="1" baseline="0" dirty="0" smtClean="0"/>
              <a:t>CC</a:t>
            </a:r>
            <a:r>
              <a:rPr lang="en-US" sz="1200" i="0" baseline="0" dirty="0" smtClean="0"/>
              <a:t> logo by</a:t>
            </a:r>
            <a:r>
              <a:rPr lang="en-US" sz="1200" baseline="0" dirty="0" smtClean="0"/>
              <a:t> </a:t>
            </a:r>
            <a:r>
              <a:rPr lang="en-US" sz="1200" kern="1200" dirty="0" smtClean="0">
                <a:solidFill>
                  <a:schemeClr val="tx1"/>
                </a:solidFill>
                <a:latin typeface="Times New Roman" charset="0"/>
                <a:ea typeface="ＭＳ Ｐゴシック" charset="-128"/>
                <a:cs typeface="ＭＳ Ｐゴシック" charset="-128"/>
              </a:rPr>
              <a:t>Creative Commons Corporation. The </a:t>
            </a:r>
            <a:r>
              <a:rPr lang="en-US" sz="1200" i="1" kern="1200" dirty="0" smtClean="0">
                <a:solidFill>
                  <a:schemeClr val="tx1"/>
                </a:solidFill>
                <a:latin typeface="Times New Roman" charset="0"/>
                <a:ea typeface="ＭＳ Ｐゴシック" charset="-128"/>
                <a:cs typeface="ＭＳ Ｐゴシック" charset="-128"/>
              </a:rPr>
              <a:t>Pink</a:t>
            </a:r>
            <a:r>
              <a:rPr lang="en-US" sz="1200" i="1" kern="1200" baseline="0" dirty="0" smtClean="0">
                <a:solidFill>
                  <a:schemeClr val="tx1"/>
                </a:solidFill>
                <a:latin typeface="Times New Roman" charset="0"/>
                <a:ea typeface="ＭＳ Ｐゴシック" charset="-128"/>
                <a:cs typeface="ＭＳ Ｐゴシック" charset="-128"/>
              </a:rPr>
              <a:t> Attribution icon</a:t>
            </a:r>
            <a:r>
              <a:rPr lang="en-US" sz="1200" i="0" kern="1200" baseline="0" dirty="0" smtClean="0">
                <a:solidFill>
                  <a:schemeClr val="tx1"/>
                </a:solidFill>
                <a:latin typeface="Times New Roman" charset="0"/>
                <a:ea typeface="ＭＳ Ｐゴシック" charset="-128"/>
                <a:cs typeface="ＭＳ Ｐゴシック" charset="-128"/>
              </a:rPr>
              <a:t>, the </a:t>
            </a:r>
            <a:r>
              <a:rPr lang="en-US" sz="1200" i="1" kern="1200" baseline="0" dirty="0" smtClean="0">
                <a:solidFill>
                  <a:schemeClr val="tx1"/>
                </a:solidFill>
                <a:latin typeface="Times New Roman" charset="0"/>
                <a:ea typeface="ＭＳ Ｐゴシック" charset="-128"/>
                <a:cs typeface="ＭＳ Ｐゴシック" charset="-128"/>
              </a:rPr>
              <a:t>Pink Noncommercial icon</a:t>
            </a:r>
            <a:r>
              <a:rPr lang="en-US" sz="1200" i="0" kern="1200" baseline="0" dirty="0" smtClean="0">
                <a:solidFill>
                  <a:schemeClr val="tx1"/>
                </a:solidFill>
                <a:latin typeface="Times New Roman" charset="0"/>
                <a:ea typeface="ＭＳ Ｐゴシック" charset="-128"/>
                <a:cs typeface="ＭＳ Ｐゴシック" charset="-128"/>
              </a:rPr>
              <a:t> and the </a:t>
            </a:r>
            <a:r>
              <a:rPr lang="en-US" sz="1200" i="1" kern="1200" baseline="0" dirty="0" smtClean="0">
                <a:solidFill>
                  <a:schemeClr val="tx1"/>
                </a:solidFill>
                <a:latin typeface="Times New Roman" charset="0"/>
                <a:ea typeface="ＭＳ Ｐゴシック" charset="-128"/>
                <a:cs typeface="ＭＳ Ｐゴシック" charset="-128"/>
              </a:rPr>
              <a:t>Pink Share Alike icon</a:t>
            </a:r>
            <a:r>
              <a:rPr lang="en-US" sz="1200" i="0" kern="1200" baseline="0" dirty="0" smtClean="0">
                <a:solidFill>
                  <a:schemeClr val="tx1"/>
                </a:solidFill>
                <a:latin typeface="Times New Roman" charset="0"/>
                <a:ea typeface="ＭＳ Ｐゴシック" charset="-128"/>
                <a:cs typeface="ＭＳ Ｐゴシック" charset="-128"/>
              </a:rPr>
              <a:t> are derivative works of the </a:t>
            </a:r>
            <a:r>
              <a:rPr lang="en-US" sz="1200" i="1" kern="1200" baseline="0" dirty="0" smtClean="0">
                <a:solidFill>
                  <a:schemeClr val="tx1"/>
                </a:solidFill>
                <a:latin typeface="Times New Roman" charset="0"/>
                <a:ea typeface="ＭＳ Ｐゴシック" charset="-128"/>
                <a:cs typeface="ＭＳ Ｐゴシック" charset="-128"/>
              </a:rPr>
              <a:t>Attribution</a:t>
            </a:r>
            <a:r>
              <a:rPr lang="en-US" sz="1200" i="0" kern="1200" baseline="0" dirty="0" smtClean="0">
                <a:solidFill>
                  <a:schemeClr val="tx1"/>
                </a:solidFill>
                <a:latin typeface="Times New Roman" charset="0"/>
                <a:ea typeface="ＭＳ Ｐゴシック" charset="-128"/>
                <a:cs typeface="ＭＳ Ｐゴシック" charset="-128"/>
              </a:rPr>
              <a:t> element icon, the </a:t>
            </a:r>
            <a:r>
              <a:rPr lang="en-US" sz="1200" i="1" kern="1200" baseline="0" dirty="0" smtClean="0">
                <a:solidFill>
                  <a:schemeClr val="tx1"/>
                </a:solidFill>
                <a:latin typeface="Times New Roman" charset="0"/>
                <a:ea typeface="ＭＳ Ｐゴシック" charset="-128"/>
                <a:cs typeface="ＭＳ Ｐゴシック" charset="-128"/>
              </a:rPr>
              <a:t>Noncommercial </a:t>
            </a:r>
            <a:r>
              <a:rPr lang="en-US" sz="1200" i="0" kern="1200" baseline="0" dirty="0" smtClean="0">
                <a:solidFill>
                  <a:schemeClr val="tx1"/>
                </a:solidFill>
                <a:latin typeface="Times New Roman" charset="0"/>
                <a:ea typeface="ＭＳ Ｐゴシック" charset="-128"/>
                <a:cs typeface="ＭＳ Ｐゴシック" charset="-128"/>
              </a:rPr>
              <a:t>element icon and the </a:t>
            </a:r>
            <a:r>
              <a:rPr lang="en-US" sz="1200" i="1" kern="1200" baseline="0" dirty="0" smtClean="0">
                <a:solidFill>
                  <a:schemeClr val="tx1"/>
                </a:solidFill>
                <a:latin typeface="Times New Roman" charset="0"/>
                <a:ea typeface="ＭＳ Ｐゴシック" charset="-128"/>
                <a:cs typeface="ＭＳ Ｐゴシック" charset="-128"/>
              </a:rPr>
              <a:t>Share Alike </a:t>
            </a:r>
            <a:r>
              <a:rPr lang="en-US" sz="1200" i="0" kern="1200" baseline="0" dirty="0" smtClean="0">
                <a:solidFill>
                  <a:schemeClr val="tx1"/>
                </a:solidFill>
                <a:latin typeface="Times New Roman" charset="0"/>
                <a:ea typeface="ＭＳ Ｐゴシック" charset="-128"/>
                <a:cs typeface="ＭＳ Ｐゴシック" charset="-128"/>
              </a:rPr>
              <a:t>element icon by Creative Commons Corporation.</a:t>
            </a:r>
            <a:r>
              <a:rPr lang="en-US" sz="1200" kern="1200" dirty="0" smtClean="0">
                <a:solidFill>
                  <a:schemeClr val="tx1"/>
                </a:solidFill>
                <a:latin typeface="Times New Roman" charset="0"/>
                <a:ea typeface="ＭＳ Ｐゴシック" charset="-128"/>
                <a:cs typeface="ＭＳ Ｐゴシック" charset="-128"/>
              </a:rPr>
              <a:t> The original logo and element icons are available under a Creative Commons Attribution 3.0 </a:t>
            </a:r>
            <a:r>
              <a:rPr lang="en-US" sz="1200" kern="1200" dirty="0" err="1" smtClean="0">
                <a:solidFill>
                  <a:schemeClr val="tx1"/>
                </a:solidFill>
                <a:latin typeface="Times New Roman" charset="0"/>
                <a:ea typeface="ＭＳ Ｐゴシック" charset="-128"/>
                <a:cs typeface="ＭＳ Ｐゴシック" charset="-128"/>
              </a:rPr>
              <a:t>Unported</a:t>
            </a:r>
            <a:r>
              <a:rPr lang="en-US" sz="1200" kern="1200" dirty="0" smtClean="0">
                <a:solidFill>
                  <a:schemeClr val="tx1"/>
                </a:solidFill>
                <a:latin typeface="Times New Roman" charset="0"/>
                <a:ea typeface="ＭＳ Ｐゴシック" charset="-128"/>
                <a:cs typeface="ＭＳ Ｐゴシック" charset="-128"/>
              </a:rPr>
              <a:t> </a:t>
            </a:r>
            <a:r>
              <a:rPr lang="en-US" sz="1200" kern="1200" dirty="0" err="1" smtClean="0">
                <a:solidFill>
                  <a:schemeClr val="tx1"/>
                </a:solidFill>
                <a:latin typeface="Times New Roman" charset="0"/>
                <a:ea typeface="ＭＳ Ｐゴシック" charset="-128"/>
                <a:cs typeface="ＭＳ Ｐゴシック" charset="-128"/>
              </a:rPr>
              <a:t>licence</a:t>
            </a:r>
            <a:r>
              <a:rPr lang="en-US" sz="1200" kern="1200" dirty="0" smtClean="0">
                <a:solidFill>
                  <a:schemeClr val="tx1"/>
                </a:solidFill>
                <a:latin typeface="Times New Roman" charset="0"/>
                <a:ea typeface="ＭＳ Ｐゴシック" charset="-128"/>
                <a:cs typeface="ＭＳ Ｐゴシック" charset="-128"/>
              </a:rPr>
              <a:t>. Full terms are available at http:// creativecommons.org/licenses/by/3.0. The original logo</a:t>
            </a:r>
            <a:r>
              <a:rPr lang="en-US" sz="1200" kern="1200" baseline="0" dirty="0" smtClean="0">
                <a:solidFill>
                  <a:schemeClr val="tx1"/>
                </a:solidFill>
                <a:latin typeface="Times New Roman" charset="0"/>
                <a:ea typeface="ＭＳ Ｐゴシック" charset="-128"/>
                <a:cs typeface="ＭＳ Ｐゴシック" charset="-128"/>
              </a:rPr>
              <a:t> and element </a:t>
            </a:r>
            <a:r>
              <a:rPr lang="en-US" sz="1200" kern="1200" dirty="0" smtClean="0">
                <a:solidFill>
                  <a:schemeClr val="tx1"/>
                </a:solidFill>
                <a:latin typeface="Times New Roman" charset="0"/>
                <a:ea typeface="ＭＳ Ｐゴシック" charset="-128"/>
                <a:cs typeface="ＭＳ Ｐゴシック" charset="-128"/>
              </a:rPr>
              <a:t>icons are available for reuse in accordance</a:t>
            </a:r>
            <a:r>
              <a:rPr lang="en-US" sz="1200" kern="1200" baseline="0" dirty="0" smtClean="0">
                <a:solidFill>
                  <a:schemeClr val="tx1"/>
                </a:solidFill>
                <a:latin typeface="Times New Roman" charset="0"/>
                <a:ea typeface="ＭＳ Ｐゴシック" charset="-128"/>
                <a:cs typeface="ＭＳ Ｐゴシック" charset="-128"/>
              </a:rPr>
              <a:t> with the Creative Commons trademark policy available at </a:t>
            </a:r>
            <a:r>
              <a:rPr lang="en-US" sz="1200" kern="1200" dirty="0" smtClean="0">
                <a:solidFill>
                  <a:schemeClr val="tx1"/>
                </a:solidFill>
                <a:latin typeface="Times New Roman" charset="0"/>
                <a:ea typeface="ＭＳ Ｐゴシック" charset="-128"/>
                <a:cs typeface="ＭＳ Ｐゴシック" charset="-128"/>
              </a:rPr>
              <a:t>http:// </a:t>
            </a:r>
            <a:r>
              <a:rPr lang="en-US" sz="1200" kern="1200" dirty="0" err="1" smtClean="0">
                <a:solidFill>
                  <a:schemeClr val="tx1"/>
                </a:solidFill>
                <a:latin typeface="Times New Roman" charset="0"/>
                <a:ea typeface="ＭＳ Ｐゴシック" charset="-128"/>
                <a:cs typeface="ＭＳ Ｐゴシック" charset="-128"/>
              </a:rPr>
              <a:t>creativecommons.org/presskit</a:t>
            </a:r>
            <a:r>
              <a:rPr lang="en-US" sz="1200" kern="1200" dirty="0" smtClean="0">
                <a:solidFill>
                  <a:schemeClr val="tx1"/>
                </a:solidFill>
                <a:latin typeface="Times New Roman" charset="0"/>
                <a:ea typeface="ＭＳ Ｐゴシック" charset="-128"/>
                <a:cs typeface="ＭＳ Ｐゴシック" charset="-128"/>
              </a:rPr>
              <a:t>. </a:t>
            </a:r>
            <a:r>
              <a:rPr lang="en-US" sz="1200" baseline="0" dirty="0" smtClean="0"/>
              <a:t>The </a:t>
            </a:r>
            <a:r>
              <a:rPr lang="en-US" sz="1200" i="1" baseline="0" dirty="0" smtClean="0"/>
              <a:t>Pink CC logo</a:t>
            </a:r>
            <a:r>
              <a:rPr lang="en-US" sz="1200" i="0" baseline="0" dirty="0" smtClean="0"/>
              <a:t>, </a:t>
            </a:r>
            <a:r>
              <a:rPr lang="en-US" sz="1200" kern="1200" dirty="0" smtClean="0">
                <a:solidFill>
                  <a:schemeClr val="tx1"/>
                </a:solidFill>
                <a:latin typeface="Times New Roman" charset="0"/>
                <a:ea typeface="ＭＳ Ｐゴシック" charset="-128"/>
                <a:cs typeface="ＭＳ Ｐゴシック" charset="-128"/>
              </a:rPr>
              <a:t>the </a:t>
            </a:r>
            <a:r>
              <a:rPr lang="en-US" sz="1200" i="1" kern="1200" dirty="0" smtClean="0">
                <a:solidFill>
                  <a:schemeClr val="tx1"/>
                </a:solidFill>
                <a:latin typeface="Times New Roman" charset="0"/>
                <a:ea typeface="ＭＳ Ｐゴシック" charset="-128"/>
                <a:cs typeface="ＭＳ Ｐゴシック" charset="-128"/>
              </a:rPr>
              <a:t>Pink</a:t>
            </a:r>
            <a:r>
              <a:rPr lang="en-US" sz="1200" i="1" kern="1200" baseline="0" dirty="0" smtClean="0">
                <a:solidFill>
                  <a:schemeClr val="tx1"/>
                </a:solidFill>
                <a:latin typeface="Times New Roman" charset="0"/>
                <a:ea typeface="ＭＳ Ｐゴシック" charset="-128"/>
                <a:cs typeface="ＭＳ Ｐゴシック" charset="-128"/>
              </a:rPr>
              <a:t> Attribution icon</a:t>
            </a:r>
            <a:r>
              <a:rPr lang="en-US" sz="1200" i="0" kern="1200" baseline="0" dirty="0" smtClean="0">
                <a:solidFill>
                  <a:schemeClr val="tx1"/>
                </a:solidFill>
                <a:latin typeface="Times New Roman" charset="0"/>
                <a:ea typeface="ＭＳ Ｐゴシック" charset="-128"/>
                <a:cs typeface="ＭＳ Ｐゴシック" charset="-128"/>
              </a:rPr>
              <a:t>, the </a:t>
            </a:r>
            <a:r>
              <a:rPr lang="en-US" sz="1200" i="1" kern="1200" baseline="0" dirty="0" smtClean="0">
                <a:solidFill>
                  <a:schemeClr val="tx1"/>
                </a:solidFill>
                <a:latin typeface="Times New Roman" charset="0"/>
                <a:ea typeface="ＭＳ Ｐゴシック" charset="-128"/>
                <a:cs typeface="ＭＳ Ｐゴシック" charset="-128"/>
              </a:rPr>
              <a:t>Pink Noncommercial icon</a:t>
            </a:r>
            <a:r>
              <a:rPr lang="en-US" sz="1200" i="0" kern="1200" baseline="0" dirty="0" smtClean="0">
                <a:solidFill>
                  <a:schemeClr val="tx1"/>
                </a:solidFill>
                <a:latin typeface="Times New Roman" charset="0"/>
                <a:ea typeface="ＭＳ Ｐゴシック" charset="-128"/>
                <a:cs typeface="ＭＳ Ｐゴシック" charset="-128"/>
              </a:rPr>
              <a:t> and the </a:t>
            </a:r>
            <a:r>
              <a:rPr lang="en-US" sz="1200" i="1" kern="1200" baseline="0" dirty="0" smtClean="0">
                <a:solidFill>
                  <a:schemeClr val="tx1"/>
                </a:solidFill>
                <a:latin typeface="Times New Roman" charset="0"/>
                <a:ea typeface="ＭＳ Ｐゴシック" charset="-128"/>
                <a:cs typeface="ＭＳ Ｐゴシック" charset="-128"/>
              </a:rPr>
              <a:t>Pink Share Alike icon</a:t>
            </a:r>
            <a:r>
              <a:rPr lang="en-US" sz="1200" i="0" baseline="0" dirty="0" smtClean="0"/>
              <a:t> </a:t>
            </a:r>
            <a:r>
              <a:rPr lang="en-US" sz="1200" i="0" kern="1200" baseline="0" dirty="0" smtClean="0">
                <a:solidFill>
                  <a:schemeClr val="tx1"/>
                </a:solidFill>
                <a:latin typeface="Times New Roman" charset="0"/>
                <a:ea typeface="ＭＳ Ｐゴシック" charset="-128"/>
                <a:cs typeface="ＭＳ Ｐゴシック" charset="-128"/>
              </a:rPr>
              <a:t>by Elliott Bledsoe are available under a Creative Commons Attribution 2.5 Australia </a:t>
            </a:r>
            <a:r>
              <a:rPr lang="en-US" sz="1200" i="0" kern="1200" baseline="0" dirty="0" err="1" smtClean="0">
                <a:solidFill>
                  <a:schemeClr val="tx1"/>
                </a:solidFill>
                <a:latin typeface="Times New Roman" charset="0"/>
                <a:ea typeface="ＭＳ Ｐゴシック" charset="-128"/>
                <a:cs typeface="ＭＳ Ｐゴシック" charset="-128"/>
              </a:rPr>
              <a:t>licence</a:t>
            </a:r>
            <a:r>
              <a:rPr lang="en-US" sz="1200" i="0" kern="1200" baseline="0" dirty="0" smtClean="0">
                <a:solidFill>
                  <a:schemeClr val="tx1"/>
                </a:solidFill>
                <a:latin typeface="Times New Roman" charset="0"/>
                <a:ea typeface="ＭＳ Ｐゴシック" charset="-128"/>
                <a:cs typeface="ＭＳ Ｐゴシック" charset="-128"/>
              </a:rPr>
              <a:t>. </a:t>
            </a:r>
            <a:r>
              <a:rPr lang="en-US" sz="1200" kern="1200" dirty="0" smtClean="0">
                <a:solidFill>
                  <a:schemeClr val="tx1"/>
                </a:solidFill>
                <a:latin typeface="Times New Roman" charset="0"/>
                <a:ea typeface="ＭＳ Ｐゴシック" charset="-128"/>
                <a:cs typeface="ＭＳ Ｐゴシック" charset="-128"/>
              </a:rPr>
              <a:t>Full terms are available at http:// creativecommons.org/licenses/by/2.5/au</a:t>
            </a:r>
            <a:endParaRPr lang="en-US" sz="1200" dirty="0" smtClean="0">
              <a:solidFill>
                <a:srgbClr val="000000"/>
              </a:solidFill>
              <a:latin typeface="Arial"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6386" name="Rectangle 6"/>
          <p:cNvSpPr>
            <a:spLocks noGrp="1" noChangeArrowheads="1"/>
          </p:cNvSpPr>
          <p:nvPr>
            <p:ph type="sldNum" sz="quarter" idx="5"/>
          </p:nvPr>
        </p:nvSpPr>
        <p:spPr>
          <a:noFill/>
        </p:spPr>
        <p:txBody>
          <a:bodyPr/>
          <a:lstStyle/>
          <a:p>
            <a:fld id="{67E3BC92-1B28-294D-8BFA-34C464C7E250}" type="slidenum">
              <a:rPr lang="en-US"/>
              <a:pPr/>
              <a:t>7</a:t>
            </a:fld>
            <a:endParaRPr lang="en-US"/>
          </a:p>
        </p:txBody>
      </p:sp>
      <p:sp>
        <p:nvSpPr>
          <p:cNvPr id="16387" name="Rectangle 1"/>
          <p:cNvSpPr>
            <a:spLocks noGrp="1" noRot="1" noChangeAspect="1" noChangeArrowheads="1"/>
          </p:cNvSpPr>
          <p:nvPr>
            <p:ph type="sldImg"/>
          </p:nvPr>
        </p:nvSpPr>
        <p:spPr>
          <a:ln/>
        </p:spPr>
      </p:sp>
      <p:sp>
        <p:nvSpPr>
          <p:cNvPr id="16388" name="Rectangle 2"/>
          <p:cNvSpPr>
            <a:spLocks noGrp="1" noChangeArrowheads="1"/>
          </p:cNvSpPr>
          <p:nvPr>
            <p:ph type="body" idx="1"/>
          </p:nvPr>
        </p:nvSpPr>
        <p:spPr>
          <a:noFill/>
          <a:ln/>
        </p:spPr>
        <p:txBody>
          <a:bodyPr lIns="0" tIns="0" rIns="0" bIns="0"/>
          <a:lstStyle/>
          <a:p>
            <a:pPr eaLnBrk="1" hangingPunct="1">
              <a:lnSpc>
                <a:spcPct val="95000"/>
              </a:lnSpc>
              <a:spcBef>
                <a:spcPct val="0"/>
              </a:spcBef>
            </a:pPr>
            <a:r>
              <a:rPr lang="en-US" sz="1600" b="1" dirty="0">
                <a:solidFill>
                  <a:srgbClr val="000000"/>
                </a:solidFill>
                <a:latin typeface="Arial" charset="0"/>
              </a:rPr>
              <a:t>LITERATURE</a:t>
            </a:r>
            <a:endParaRPr lang="en-US" dirty="0" smtClean="0"/>
          </a:p>
          <a:p>
            <a:pPr eaLnBrk="1" hangingPunct="1">
              <a:lnSpc>
                <a:spcPct val="95000"/>
              </a:lnSpc>
              <a:spcBef>
                <a:spcPct val="0"/>
              </a:spcBef>
            </a:pPr>
            <a:endParaRPr lang="en-US" sz="1600" dirty="0" smtClean="0">
              <a:solidFill>
                <a:srgbClr val="000000"/>
              </a:solidFill>
              <a:latin typeface="Arial" charset="0"/>
            </a:endParaRPr>
          </a:p>
          <a:p>
            <a:pPr eaLnBrk="1" hangingPunct="1">
              <a:lnSpc>
                <a:spcPct val="95000"/>
              </a:lnSpc>
              <a:spcBef>
                <a:spcPct val="0"/>
              </a:spcBef>
            </a:pPr>
            <a:endParaRPr lang="en-US" sz="1600" dirty="0" smtClean="0">
              <a:solidFill>
                <a:srgbClr val="000000"/>
              </a:solidFill>
              <a:latin typeface="Arial" charset="0"/>
            </a:endParaRPr>
          </a:p>
          <a:p>
            <a:pPr eaLnBrk="1" hangingPunct="1"/>
            <a:r>
              <a:rPr lang="en-US" sz="1600" dirty="0" smtClean="0"/>
              <a:t>Literature has</a:t>
            </a:r>
            <a:r>
              <a:rPr lang="en-US" sz="1600" baseline="0" dirty="0" smtClean="0"/>
              <a:t> long been thought of as the last bastion of the copyright conservatives. But new projects and new approaches to rights management within the publishing sector as emerging. So </a:t>
            </a:r>
            <a:r>
              <a:rPr lang="en-US" sz="1600" dirty="0" smtClean="0"/>
              <a:t>let’s start with literature.</a:t>
            </a:r>
          </a:p>
          <a:p>
            <a:pPr eaLnBrk="1" hangingPunct="1"/>
            <a:endParaRPr lang="en-US" sz="1600" dirty="0" smtClean="0"/>
          </a:p>
          <a:p>
            <a:pPr eaLnBrk="1" hangingPunct="1"/>
            <a:endParaRPr lang="en-US" sz="1600" dirty="0" smtClean="0"/>
          </a:p>
          <a:p>
            <a:pPr eaLnBrk="1" hangingPunct="1"/>
            <a:endParaRPr lang="en-US" sz="1600" dirty="0" smtClean="0"/>
          </a:p>
          <a:p>
            <a:pPr eaLnBrk="1" hangingPunct="1"/>
            <a:r>
              <a:rPr lang="en-US" sz="1600" dirty="0" smtClean="0"/>
              <a:t>Photo: </a:t>
            </a:r>
            <a:r>
              <a:rPr lang="en-US" sz="1600" i="1" dirty="0" smtClean="0"/>
              <a:t>| black | </a:t>
            </a:r>
            <a:r>
              <a:rPr lang="en-US" sz="1600" dirty="0" smtClean="0"/>
              <a:t>by </a:t>
            </a:r>
            <a:r>
              <a:rPr lang="en-US" sz="1600" dirty="0" err="1" smtClean="0"/>
              <a:t>arquera</a:t>
            </a:r>
            <a:r>
              <a:rPr lang="en-US" sz="1600" dirty="0" smtClean="0"/>
              <a:t>, http://www.flickr.com/photos/puntodevista/114155928. Available under a Creative Commons Attribution 2.0 Generic </a:t>
            </a:r>
            <a:r>
              <a:rPr lang="en-US" sz="1600" dirty="0" err="1" smtClean="0"/>
              <a:t>licence</a:t>
            </a:r>
            <a:r>
              <a:rPr lang="en-US" sz="1600" dirty="0" smtClean="0"/>
              <a:t>. Full terms available at http://creativecommons.org/licenses/by/2.0</a:t>
            </a: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5298" name="Rectangle 6"/>
          <p:cNvSpPr>
            <a:spLocks noGrp="1" noChangeArrowheads="1"/>
          </p:cNvSpPr>
          <p:nvPr>
            <p:ph type="sldNum" sz="quarter" idx="5"/>
          </p:nvPr>
        </p:nvSpPr>
        <p:spPr>
          <a:noFill/>
        </p:spPr>
        <p:txBody>
          <a:bodyPr/>
          <a:lstStyle/>
          <a:p>
            <a:fld id="{5C202881-15ED-7F44-9ACB-ABD6669B3109}" type="slidenum">
              <a:rPr lang="en-US"/>
              <a:pPr/>
              <a:t>70</a:t>
            </a:fld>
            <a:endParaRPr lang="en-US"/>
          </a:p>
        </p:txBody>
      </p:sp>
      <p:sp>
        <p:nvSpPr>
          <p:cNvPr id="55299" name="Rectangle 1"/>
          <p:cNvSpPr>
            <a:spLocks noGrp="1" noRot="1" noChangeAspect="1" noChangeArrowheads="1"/>
          </p:cNvSpPr>
          <p:nvPr>
            <p:ph type="sldImg"/>
          </p:nvPr>
        </p:nvSpPr>
        <p:spPr>
          <a:ln/>
        </p:spPr>
      </p:sp>
      <p:sp>
        <p:nvSpPr>
          <p:cNvPr id="55300" name="Rectangle 2"/>
          <p:cNvSpPr>
            <a:spLocks noGrp="1" noChangeArrowheads="1"/>
          </p:cNvSpPr>
          <p:nvPr>
            <p:ph type="body" idx="1"/>
          </p:nvPr>
        </p:nvSpPr>
        <p:spPr>
          <a:noFill/>
          <a:ln/>
        </p:spPr>
        <p:txBody>
          <a:bodyPr lIns="0" tIns="0" rIns="0" bIns="0"/>
          <a:lstStyle/>
          <a:p>
            <a:pPr eaLnBrk="1" hangingPunct="1">
              <a:lnSpc>
                <a:spcPct val="95000"/>
              </a:lnSpc>
              <a:spcBef>
                <a:spcPct val="0"/>
              </a:spcBef>
            </a:pPr>
            <a:r>
              <a:rPr lang="en-US" sz="1600" b="1" dirty="0" smtClean="0">
                <a:solidFill>
                  <a:srgbClr val="000000"/>
                </a:solidFill>
                <a:latin typeface="Arial" charset="0"/>
              </a:rPr>
              <a:t>MUSIC – KNIVES AT NOON</a:t>
            </a:r>
            <a:endParaRPr lang="en-US" sz="1600" dirty="0" smtClean="0">
              <a:solidFill>
                <a:srgbClr val="000000"/>
              </a:solidFill>
              <a:latin typeface="Arial" charset="0"/>
            </a:endParaRPr>
          </a:p>
          <a:p>
            <a:pPr eaLnBrk="1" hangingPunct="1">
              <a:lnSpc>
                <a:spcPct val="95000"/>
              </a:lnSpc>
              <a:spcBef>
                <a:spcPct val="0"/>
              </a:spcBef>
            </a:pPr>
            <a:r>
              <a:rPr lang="en-US" sz="1600" dirty="0" smtClean="0">
                <a:solidFill>
                  <a:srgbClr val="000000"/>
                </a:solidFill>
                <a:latin typeface="Arial" charset="0"/>
              </a:rPr>
              <a:t>   - </a:t>
            </a:r>
            <a:r>
              <a:rPr lang="en-AU" sz="1200" kern="1200" dirty="0" smtClean="0">
                <a:solidFill>
                  <a:schemeClr val="tx1"/>
                </a:solidFill>
                <a:latin typeface="Times New Roman" charset="0"/>
                <a:ea typeface="ＭＳ Ｐゴシック" charset="-128"/>
                <a:cs typeface="ＭＳ Ｐゴシック" charset="-128"/>
              </a:rPr>
              <a:t>Benny electric remix</a:t>
            </a:r>
            <a:endParaRPr lang="en-US" sz="1600" dirty="0" smtClean="0">
              <a:solidFill>
                <a:srgbClr val="000000"/>
              </a:solidFill>
              <a:latin typeface="Arial" charset="0"/>
            </a:endParaRPr>
          </a:p>
          <a:p>
            <a:pPr eaLnBrk="1" hangingPunct="1">
              <a:lnSpc>
                <a:spcPct val="95000"/>
              </a:lnSpc>
              <a:spcBef>
                <a:spcPct val="0"/>
              </a:spcBef>
            </a:pPr>
            <a:endParaRPr lang="en-AU" sz="1600" kern="1200" dirty="0" smtClean="0">
              <a:solidFill>
                <a:schemeClr val="tx1"/>
              </a:solidFill>
              <a:latin typeface="Times New Roman" charset="0"/>
              <a:ea typeface="ＭＳ Ｐゴシック" charset="-128"/>
              <a:cs typeface="ＭＳ Ｐゴシック" charset="-128"/>
            </a:endParaRPr>
          </a:p>
          <a:p>
            <a:pPr eaLnBrk="1" hangingPunct="1">
              <a:lnSpc>
                <a:spcPct val="95000"/>
              </a:lnSpc>
              <a:spcBef>
                <a:spcPct val="0"/>
              </a:spcBef>
            </a:pPr>
            <a:endParaRPr lang="en-AU" sz="1600" kern="1200" dirty="0" smtClean="0">
              <a:solidFill>
                <a:schemeClr val="tx1"/>
              </a:solidFill>
              <a:latin typeface="Times New Roman" charset="0"/>
              <a:ea typeface="ＭＳ Ｐゴシック" charset="-128"/>
              <a:cs typeface="ＭＳ Ｐゴシック" charset="-128"/>
            </a:endParaRPr>
          </a:p>
          <a:p>
            <a:pPr eaLnBrk="1" hangingPunct="1">
              <a:lnSpc>
                <a:spcPct val="95000"/>
              </a:lnSpc>
              <a:spcBef>
                <a:spcPct val="0"/>
              </a:spcBef>
            </a:pPr>
            <a:r>
              <a:rPr lang="en-US" dirty="0" smtClean="0"/>
              <a:t>In Australia, Brisbane</a:t>
            </a:r>
            <a:r>
              <a:rPr lang="en-US" baseline="0" dirty="0" smtClean="0"/>
              <a:t> DJ</a:t>
            </a:r>
            <a:r>
              <a:rPr lang="en-US" dirty="0" smtClean="0"/>
              <a:t> Benny Electric’s remix of the track </a:t>
            </a:r>
            <a:r>
              <a:rPr lang="en-US" i="1" dirty="0" smtClean="0"/>
              <a:t>Get </a:t>
            </a:r>
            <a:r>
              <a:rPr lang="en-US" i="1" dirty="0" err="1" smtClean="0"/>
              <a:t>Outta</a:t>
            </a:r>
            <a:r>
              <a:rPr lang="en-US" i="1" dirty="0" smtClean="0"/>
              <a:t> My Head</a:t>
            </a:r>
            <a:r>
              <a:rPr lang="en-US" dirty="0" smtClean="0"/>
              <a:t> won the Voter’s Choice for June 2008 on the social network </a:t>
            </a:r>
            <a:r>
              <a:rPr lang="en-US" dirty="0" err="1" smtClean="0"/>
              <a:t>MySongCast</a:t>
            </a:r>
            <a:r>
              <a:rPr lang="en-US" dirty="0" smtClean="0"/>
              <a:t>.</a:t>
            </a:r>
            <a:r>
              <a:rPr lang="en-US" baseline="0" dirty="0" smtClean="0"/>
              <a:t> He also has remixed </a:t>
            </a:r>
            <a:r>
              <a:rPr lang="en-US" baseline="0" dirty="0" err="1" smtClean="0"/>
              <a:t>Knive</a:t>
            </a:r>
            <a:r>
              <a:rPr lang="en-US" baseline="0" dirty="0" smtClean="0"/>
              <a:t> at Noon’s track </a:t>
            </a:r>
            <a:r>
              <a:rPr lang="en-US" i="1" dirty="0" smtClean="0"/>
              <a:t>Heat Up</a:t>
            </a:r>
            <a:r>
              <a:rPr lang="en-US" dirty="0" smtClean="0"/>
              <a:t>. Recently began negotiations with a dance label in the UK.</a:t>
            </a:r>
          </a:p>
          <a:p>
            <a:pPr eaLnBrk="1" hangingPunct="1">
              <a:lnSpc>
                <a:spcPct val="95000"/>
              </a:lnSpc>
              <a:spcBef>
                <a:spcPct val="0"/>
              </a:spcBef>
            </a:pPr>
            <a:endParaRPr lang="en-US" dirty="0" smtClean="0"/>
          </a:p>
          <a:p>
            <a:pPr eaLnBrk="1" hangingPunct="1">
              <a:lnSpc>
                <a:spcPct val="95000"/>
              </a:lnSpc>
              <a:spcBef>
                <a:spcPct val="0"/>
              </a:spcBef>
            </a:pPr>
            <a:r>
              <a:rPr lang="en-US" dirty="0" smtClean="0"/>
              <a:t>Knives</a:t>
            </a:r>
            <a:r>
              <a:rPr lang="en-US" baseline="0" dirty="0" smtClean="0"/>
              <a:t> at Noon are by no means the only musician who wants to see others remix their work.</a:t>
            </a:r>
          </a:p>
          <a:p>
            <a:pPr eaLnBrk="1" hangingPunct="1">
              <a:lnSpc>
                <a:spcPct val="95000"/>
              </a:lnSpc>
              <a:spcBef>
                <a:spcPct val="0"/>
              </a:spcBef>
            </a:pPr>
            <a:endParaRPr lang="en-US" baseline="0" dirty="0" smtClean="0"/>
          </a:p>
          <a:p>
            <a:pPr eaLnBrk="1" hangingPunct="1">
              <a:lnSpc>
                <a:spcPct val="95000"/>
              </a:lnSpc>
              <a:spcBef>
                <a:spcPct val="0"/>
              </a:spcBef>
            </a:pPr>
            <a:endParaRPr lang="en-US" baseline="0" dirty="0" smtClean="0"/>
          </a:p>
          <a:p>
            <a:pPr eaLnBrk="1" hangingPunct="1">
              <a:lnSpc>
                <a:spcPct val="95000"/>
              </a:lnSpc>
              <a:spcBef>
                <a:spcPct val="0"/>
              </a:spcBef>
            </a:pPr>
            <a:endParaRPr lang="en-US" baseline="0" dirty="0" smtClean="0"/>
          </a:p>
          <a:p>
            <a:pPr marL="0" marR="0" indent="0" algn="l" defTabSz="914400" rtl="0" eaLnBrk="1" fontAlgn="base" latinLnBrk="0" hangingPunct="1">
              <a:lnSpc>
                <a:spcPct val="95000"/>
              </a:lnSpc>
              <a:spcBef>
                <a:spcPct val="0"/>
              </a:spcBef>
              <a:spcAft>
                <a:spcPct val="0"/>
              </a:spcAft>
              <a:buClrTx/>
              <a:buSzTx/>
              <a:buFontTx/>
              <a:buNone/>
              <a:tabLst/>
              <a:defRPr/>
            </a:pPr>
            <a:r>
              <a:rPr lang="en-US" sz="1200" dirty="0" smtClean="0"/>
              <a:t>Album artwork: Cover art of </a:t>
            </a:r>
            <a:r>
              <a:rPr lang="en-US" sz="1200" i="1" dirty="0" smtClean="0"/>
              <a:t>Get</a:t>
            </a:r>
            <a:r>
              <a:rPr lang="en-US" sz="1200" i="1" baseline="0" dirty="0" smtClean="0"/>
              <a:t> </a:t>
            </a:r>
            <a:r>
              <a:rPr lang="en-US" sz="1200" i="1" baseline="0" dirty="0" err="1" smtClean="0"/>
              <a:t>Outta</a:t>
            </a:r>
            <a:r>
              <a:rPr lang="en-US" sz="1200" i="1" baseline="0" dirty="0" smtClean="0"/>
              <a:t> My Head – Benny Electric </a:t>
            </a:r>
            <a:r>
              <a:rPr lang="en-US" sz="1200" i="1" baseline="0" dirty="0" err="1" smtClean="0"/>
              <a:t>vs</a:t>
            </a:r>
            <a:r>
              <a:rPr lang="en-US" sz="1200" i="1" baseline="0" dirty="0" smtClean="0"/>
              <a:t> Knives at Noon </a:t>
            </a:r>
            <a:r>
              <a:rPr lang="en-US" sz="1200" dirty="0" smtClean="0"/>
              <a:t>by Benny Electric, http://</a:t>
            </a:r>
            <a:r>
              <a:rPr lang="en-US" sz="1200" dirty="0" err="1" smtClean="0"/>
              <a:t>www.myspace.com/bennyelectric</a:t>
            </a:r>
            <a:r>
              <a:rPr lang="en-US" sz="1200" dirty="0" smtClean="0"/>
              <a:t>. Available under a Creative Commons Attribution-Noncommercial-Share Alike 3.0 New Zealand </a:t>
            </a:r>
            <a:r>
              <a:rPr lang="en-US" sz="1200" dirty="0" err="1" smtClean="0"/>
              <a:t>licence</a:t>
            </a:r>
            <a:r>
              <a:rPr lang="en-US" sz="1200" dirty="0" smtClean="0"/>
              <a:t>. Full terms available at http://creativecommons.org/licenses/by-nc-sa/3.0/nz</a:t>
            </a:r>
            <a:endParaRPr lang="en-AU" sz="1200" kern="1200" dirty="0" smtClean="0">
              <a:solidFill>
                <a:schemeClr val="tx1"/>
              </a:solidFill>
              <a:latin typeface="Times New Roman" charset="0"/>
              <a:ea typeface="ＭＳ Ｐゴシック" charset="-128"/>
              <a:cs typeface="ＭＳ Ｐゴシック" charset="-128"/>
            </a:endParaRPr>
          </a:p>
          <a:p>
            <a:pPr eaLnBrk="1" hangingPunct="1">
              <a:lnSpc>
                <a:spcPct val="95000"/>
              </a:lnSpc>
              <a:spcBef>
                <a:spcPct val="0"/>
              </a:spcBef>
            </a:pPr>
            <a:endParaRPr lang="en-AU" sz="1200" kern="1200" dirty="0" smtClean="0">
              <a:solidFill>
                <a:schemeClr val="tx1"/>
              </a:solidFill>
              <a:latin typeface="Times New Roman" charset="0"/>
              <a:ea typeface="ＭＳ Ｐゴシック" charset="-128"/>
              <a:cs typeface="ＭＳ Ｐゴシック" charset="-128"/>
            </a:endParaRPr>
          </a:p>
          <a:p>
            <a:pPr marL="0" marR="0" indent="0" algn="l" defTabSz="914400" rtl="0" eaLnBrk="1" fontAlgn="base" latinLnBrk="0" hangingPunct="1">
              <a:lnSpc>
                <a:spcPct val="95000"/>
              </a:lnSpc>
              <a:spcBef>
                <a:spcPct val="0"/>
              </a:spcBef>
              <a:spcAft>
                <a:spcPct val="0"/>
              </a:spcAft>
              <a:buClrTx/>
              <a:buSzTx/>
              <a:buFontTx/>
              <a:buNone/>
              <a:tabLst/>
              <a:defRPr/>
            </a:pPr>
            <a:r>
              <a:rPr lang="en-US" sz="1200" dirty="0" smtClean="0"/>
              <a:t>Icons:</a:t>
            </a:r>
            <a:r>
              <a:rPr lang="en-US" sz="1200" baseline="0" dirty="0" smtClean="0"/>
              <a:t> T</a:t>
            </a:r>
            <a:r>
              <a:rPr lang="en-US" sz="1200" i="0" baseline="0" dirty="0" smtClean="0"/>
              <a:t>he</a:t>
            </a:r>
            <a:r>
              <a:rPr lang="en-US" sz="1200" baseline="0" dirty="0" smtClean="0"/>
              <a:t> </a:t>
            </a:r>
            <a:r>
              <a:rPr lang="en-US" sz="1200" i="1" baseline="0" dirty="0" smtClean="0"/>
              <a:t>Pink CC logo </a:t>
            </a:r>
            <a:r>
              <a:rPr lang="en-US" sz="1200" baseline="0" dirty="0" smtClean="0"/>
              <a:t>is a derivative work of the </a:t>
            </a:r>
            <a:r>
              <a:rPr lang="en-US" sz="1200" i="1" baseline="0" dirty="0" smtClean="0"/>
              <a:t>CC</a:t>
            </a:r>
            <a:r>
              <a:rPr lang="en-US" sz="1200" i="0" baseline="0" dirty="0" smtClean="0"/>
              <a:t> logo by</a:t>
            </a:r>
            <a:r>
              <a:rPr lang="en-US" sz="1200" baseline="0" dirty="0" smtClean="0"/>
              <a:t> </a:t>
            </a:r>
            <a:r>
              <a:rPr lang="en-US" sz="1200" kern="1200" dirty="0" smtClean="0">
                <a:solidFill>
                  <a:schemeClr val="tx1"/>
                </a:solidFill>
                <a:latin typeface="Times New Roman" charset="0"/>
                <a:ea typeface="ＭＳ Ｐゴシック" charset="-128"/>
                <a:cs typeface="ＭＳ Ｐゴシック" charset="-128"/>
              </a:rPr>
              <a:t>Creative Commons Corporation. The </a:t>
            </a:r>
            <a:r>
              <a:rPr lang="en-US" sz="1200" i="1" kern="1200" dirty="0" smtClean="0">
                <a:solidFill>
                  <a:schemeClr val="tx1"/>
                </a:solidFill>
                <a:latin typeface="Times New Roman" charset="0"/>
                <a:ea typeface="ＭＳ Ｐゴシック" charset="-128"/>
                <a:cs typeface="ＭＳ Ｐゴシック" charset="-128"/>
              </a:rPr>
              <a:t>Pink</a:t>
            </a:r>
            <a:r>
              <a:rPr lang="en-US" sz="1200" i="1" kern="1200" baseline="0" dirty="0" smtClean="0">
                <a:solidFill>
                  <a:schemeClr val="tx1"/>
                </a:solidFill>
                <a:latin typeface="Times New Roman" charset="0"/>
                <a:ea typeface="ＭＳ Ｐゴシック" charset="-128"/>
                <a:cs typeface="ＭＳ Ｐゴシック" charset="-128"/>
              </a:rPr>
              <a:t> Attribution icon</a:t>
            </a:r>
            <a:r>
              <a:rPr lang="en-US" sz="1200" i="0" kern="1200" baseline="0" dirty="0" smtClean="0">
                <a:solidFill>
                  <a:schemeClr val="tx1"/>
                </a:solidFill>
                <a:latin typeface="Times New Roman" charset="0"/>
                <a:ea typeface="ＭＳ Ｐゴシック" charset="-128"/>
                <a:cs typeface="ＭＳ Ｐゴシック" charset="-128"/>
              </a:rPr>
              <a:t>, the </a:t>
            </a:r>
            <a:r>
              <a:rPr lang="en-US" sz="1200" i="1" kern="1200" baseline="0" dirty="0" smtClean="0">
                <a:solidFill>
                  <a:schemeClr val="tx1"/>
                </a:solidFill>
                <a:latin typeface="Times New Roman" charset="0"/>
                <a:ea typeface="ＭＳ Ｐゴシック" charset="-128"/>
                <a:cs typeface="ＭＳ Ｐゴシック" charset="-128"/>
              </a:rPr>
              <a:t>Pink Noncommercial icon</a:t>
            </a:r>
            <a:r>
              <a:rPr lang="en-US" sz="1200" i="0" kern="1200" baseline="0" dirty="0" smtClean="0">
                <a:solidFill>
                  <a:schemeClr val="tx1"/>
                </a:solidFill>
                <a:latin typeface="Times New Roman" charset="0"/>
                <a:ea typeface="ＭＳ Ｐゴシック" charset="-128"/>
                <a:cs typeface="ＭＳ Ｐゴシック" charset="-128"/>
              </a:rPr>
              <a:t> and the </a:t>
            </a:r>
            <a:r>
              <a:rPr lang="en-US" sz="1200" i="1" kern="1200" baseline="0" dirty="0" smtClean="0">
                <a:solidFill>
                  <a:schemeClr val="tx1"/>
                </a:solidFill>
                <a:latin typeface="Times New Roman" charset="0"/>
                <a:ea typeface="ＭＳ Ｐゴシック" charset="-128"/>
                <a:cs typeface="ＭＳ Ｐゴシック" charset="-128"/>
              </a:rPr>
              <a:t>Pink Share Alike icon</a:t>
            </a:r>
            <a:r>
              <a:rPr lang="en-US" sz="1200" i="0" kern="1200" baseline="0" dirty="0" smtClean="0">
                <a:solidFill>
                  <a:schemeClr val="tx1"/>
                </a:solidFill>
                <a:latin typeface="Times New Roman" charset="0"/>
                <a:ea typeface="ＭＳ Ｐゴシック" charset="-128"/>
                <a:cs typeface="ＭＳ Ｐゴシック" charset="-128"/>
              </a:rPr>
              <a:t> are derivative works of the </a:t>
            </a:r>
            <a:r>
              <a:rPr lang="en-US" sz="1200" i="1" kern="1200" baseline="0" dirty="0" smtClean="0">
                <a:solidFill>
                  <a:schemeClr val="tx1"/>
                </a:solidFill>
                <a:latin typeface="Times New Roman" charset="0"/>
                <a:ea typeface="ＭＳ Ｐゴシック" charset="-128"/>
                <a:cs typeface="ＭＳ Ｐゴシック" charset="-128"/>
              </a:rPr>
              <a:t>Attribution</a:t>
            </a:r>
            <a:r>
              <a:rPr lang="en-US" sz="1200" i="0" kern="1200" baseline="0" dirty="0" smtClean="0">
                <a:solidFill>
                  <a:schemeClr val="tx1"/>
                </a:solidFill>
                <a:latin typeface="Times New Roman" charset="0"/>
                <a:ea typeface="ＭＳ Ｐゴシック" charset="-128"/>
                <a:cs typeface="ＭＳ Ｐゴシック" charset="-128"/>
              </a:rPr>
              <a:t> element icon, the </a:t>
            </a:r>
            <a:r>
              <a:rPr lang="en-US" sz="1200" i="1" kern="1200" baseline="0" dirty="0" smtClean="0">
                <a:solidFill>
                  <a:schemeClr val="tx1"/>
                </a:solidFill>
                <a:latin typeface="Times New Roman" charset="0"/>
                <a:ea typeface="ＭＳ Ｐゴシック" charset="-128"/>
                <a:cs typeface="ＭＳ Ｐゴシック" charset="-128"/>
              </a:rPr>
              <a:t>Noncommercial </a:t>
            </a:r>
            <a:r>
              <a:rPr lang="en-US" sz="1200" i="0" kern="1200" baseline="0" dirty="0" smtClean="0">
                <a:solidFill>
                  <a:schemeClr val="tx1"/>
                </a:solidFill>
                <a:latin typeface="Times New Roman" charset="0"/>
                <a:ea typeface="ＭＳ Ｐゴシック" charset="-128"/>
                <a:cs typeface="ＭＳ Ｐゴシック" charset="-128"/>
              </a:rPr>
              <a:t>element icon and the </a:t>
            </a:r>
            <a:r>
              <a:rPr lang="en-US" sz="1200" i="1" kern="1200" baseline="0" dirty="0" smtClean="0">
                <a:solidFill>
                  <a:schemeClr val="tx1"/>
                </a:solidFill>
                <a:latin typeface="Times New Roman" charset="0"/>
                <a:ea typeface="ＭＳ Ｐゴシック" charset="-128"/>
                <a:cs typeface="ＭＳ Ｐゴシック" charset="-128"/>
              </a:rPr>
              <a:t>Share Alike </a:t>
            </a:r>
            <a:r>
              <a:rPr lang="en-US" sz="1200" i="0" kern="1200" baseline="0" dirty="0" smtClean="0">
                <a:solidFill>
                  <a:schemeClr val="tx1"/>
                </a:solidFill>
                <a:latin typeface="Times New Roman" charset="0"/>
                <a:ea typeface="ＭＳ Ｐゴシック" charset="-128"/>
                <a:cs typeface="ＭＳ Ｐゴシック" charset="-128"/>
              </a:rPr>
              <a:t>element icon by Creative Commons Corporation.</a:t>
            </a:r>
            <a:r>
              <a:rPr lang="en-US" sz="1200" kern="1200" dirty="0" smtClean="0">
                <a:solidFill>
                  <a:schemeClr val="tx1"/>
                </a:solidFill>
                <a:latin typeface="Times New Roman" charset="0"/>
                <a:ea typeface="ＭＳ Ｐゴシック" charset="-128"/>
                <a:cs typeface="ＭＳ Ｐゴシック" charset="-128"/>
              </a:rPr>
              <a:t> The original logo and element icons are available under a Creative Commons Attribution 3.0 </a:t>
            </a:r>
            <a:r>
              <a:rPr lang="en-US" sz="1200" kern="1200" dirty="0" err="1" smtClean="0">
                <a:solidFill>
                  <a:schemeClr val="tx1"/>
                </a:solidFill>
                <a:latin typeface="Times New Roman" charset="0"/>
                <a:ea typeface="ＭＳ Ｐゴシック" charset="-128"/>
                <a:cs typeface="ＭＳ Ｐゴシック" charset="-128"/>
              </a:rPr>
              <a:t>Unported</a:t>
            </a:r>
            <a:r>
              <a:rPr lang="en-US" sz="1200" kern="1200" dirty="0" smtClean="0">
                <a:solidFill>
                  <a:schemeClr val="tx1"/>
                </a:solidFill>
                <a:latin typeface="Times New Roman" charset="0"/>
                <a:ea typeface="ＭＳ Ｐゴシック" charset="-128"/>
                <a:cs typeface="ＭＳ Ｐゴシック" charset="-128"/>
              </a:rPr>
              <a:t> </a:t>
            </a:r>
            <a:r>
              <a:rPr lang="en-US" sz="1200" kern="1200" dirty="0" err="1" smtClean="0">
                <a:solidFill>
                  <a:schemeClr val="tx1"/>
                </a:solidFill>
                <a:latin typeface="Times New Roman" charset="0"/>
                <a:ea typeface="ＭＳ Ｐゴシック" charset="-128"/>
                <a:cs typeface="ＭＳ Ｐゴシック" charset="-128"/>
              </a:rPr>
              <a:t>licence</a:t>
            </a:r>
            <a:r>
              <a:rPr lang="en-US" sz="1200" kern="1200" dirty="0" smtClean="0">
                <a:solidFill>
                  <a:schemeClr val="tx1"/>
                </a:solidFill>
                <a:latin typeface="Times New Roman" charset="0"/>
                <a:ea typeface="ＭＳ Ｐゴシック" charset="-128"/>
                <a:cs typeface="ＭＳ Ｐゴシック" charset="-128"/>
              </a:rPr>
              <a:t>. Full terms are available at http:// creativecommons.org/licenses/by/3.0. The original logo</a:t>
            </a:r>
            <a:r>
              <a:rPr lang="en-US" sz="1200" kern="1200" baseline="0" dirty="0" smtClean="0">
                <a:solidFill>
                  <a:schemeClr val="tx1"/>
                </a:solidFill>
                <a:latin typeface="Times New Roman" charset="0"/>
                <a:ea typeface="ＭＳ Ｐゴシック" charset="-128"/>
                <a:cs typeface="ＭＳ Ｐゴシック" charset="-128"/>
              </a:rPr>
              <a:t> and element </a:t>
            </a:r>
            <a:r>
              <a:rPr lang="en-US" sz="1200" kern="1200" dirty="0" smtClean="0">
                <a:solidFill>
                  <a:schemeClr val="tx1"/>
                </a:solidFill>
                <a:latin typeface="Times New Roman" charset="0"/>
                <a:ea typeface="ＭＳ Ｐゴシック" charset="-128"/>
                <a:cs typeface="ＭＳ Ｐゴシック" charset="-128"/>
              </a:rPr>
              <a:t>icons are available for reuse in accordance</a:t>
            </a:r>
            <a:r>
              <a:rPr lang="en-US" sz="1200" kern="1200" baseline="0" dirty="0" smtClean="0">
                <a:solidFill>
                  <a:schemeClr val="tx1"/>
                </a:solidFill>
                <a:latin typeface="Times New Roman" charset="0"/>
                <a:ea typeface="ＭＳ Ｐゴシック" charset="-128"/>
                <a:cs typeface="ＭＳ Ｐゴシック" charset="-128"/>
              </a:rPr>
              <a:t> with the Creative Commons trademark policy available at </a:t>
            </a:r>
            <a:r>
              <a:rPr lang="en-US" sz="1200" kern="1200" dirty="0" smtClean="0">
                <a:solidFill>
                  <a:schemeClr val="tx1"/>
                </a:solidFill>
                <a:latin typeface="Times New Roman" charset="0"/>
                <a:ea typeface="ＭＳ Ｐゴシック" charset="-128"/>
                <a:cs typeface="ＭＳ Ｐゴシック" charset="-128"/>
              </a:rPr>
              <a:t>http:// </a:t>
            </a:r>
            <a:r>
              <a:rPr lang="en-US" sz="1200" kern="1200" dirty="0" err="1" smtClean="0">
                <a:solidFill>
                  <a:schemeClr val="tx1"/>
                </a:solidFill>
                <a:latin typeface="Times New Roman" charset="0"/>
                <a:ea typeface="ＭＳ Ｐゴシック" charset="-128"/>
                <a:cs typeface="ＭＳ Ｐゴシック" charset="-128"/>
              </a:rPr>
              <a:t>creativecommons.org/presskit</a:t>
            </a:r>
            <a:r>
              <a:rPr lang="en-US" sz="1200" kern="1200" dirty="0" smtClean="0">
                <a:solidFill>
                  <a:schemeClr val="tx1"/>
                </a:solidFill>
                <a:latin typeface="Times New Roman" charset="0"/>
                <a:ea typeface="ＭＳ Ｐゴシック" charset="-128"/>
                <a:cs typeface="ＭＳ Ｐゴシック" charset="-128"/>
              </a:rPr>
              <a:t>. </a:t>
            </a:r>
            <a:r>
              <a:rPr lang="en-US" sz="1200" baseline="0" dirty="0" smtClean="0"/>
              <a:t>The </a:t>
            </a:r>
            <a:r>
              <a:rPr lang="en-US" sz="1200" i="1" baseline="0" dirty="0" smtClean="0"/>
              <a:t>Pink CC logo</a:t>
            </a:r>
            <a:r>
              <a:rPr lang="en-US" sz="1200" i="0" baseline="0" dirty="0" smtClean="0"/>
              <a:t>, </a:t>
            </a:r>
            <a:r>
              <a:rPr lang="en-US" sz="1200" kern="1200" dirty="0" smtClean="0">
                <a:solidFill>
                  <a:schemeClr val="tx1"/>
                </a:solidFill>
                <a:latin typeface="Times New Roman" charset="0"/>
                <a:ea typeface="ＭＳ Ｐゴシック" charset="-128"/>
                <a:cs typeface="ＭＳ Ｐゴシック" charset="-128"/>
              </a:rPr>
              <a:t>the </a:t>
            </a:r>
            <a:r>
              <a:rPr lang="en-US" sz="1200" i="1" kern="1200" dirty="0" smtClean="0">
                <a:solidFill>
                  <a:schemeClr val="tx1"/>
                </a:solidFill>
                <a:latin typeface="Times New Roman" charset="0"/>
                <a:ea typeface="ＭＳ Ｐゴシック" charset="-128"/>
                <a:cs typeface="ＭＳ Ｐゴシック" charset="-128"/>
              </a:rPr>
              <a:t>Pink</a:t>
            </a:r>
            <a:r>
              <a:rPr lang="en-US" sz="1200" i="1" kern="1200" baseline="0" dirty="0" smtClean="0">
                <a:solidFill>
                  <a:schemeClr val="tx1"/>
                </a:solidFill>
                <a:latin typeface="Times New Roman" charset="0"/>
                <a:ea typeface="ＭＳ Ｐゴシック" charset="-128"/>
                <a:cs typeface="ＭＳ Ｐゴシック" charset="-128"/>
              </a:rPr>
              <a:t> Attribution icon</a:t>
            </a:r>
            <a:r>
              <a:rPr lang="en-US" sz="1200" i="0" kern="1200" baseline="0" dirty="0" smtClean="0">
                <a:solidFill>
                  <a:schemeClr val="tx1"/>
                </a:solidFill>
                <a:latin typeface="Times New Roman" charset="0"/>
                <a:ea typeface="ＭＳ Ｐゴシック" charset="-128"/>
                <a:cs typeface="ＭＳ Ｐゴシック" charset="-128"/>
              </a:rPr>
              <a:t>, the </a:t>
            </a:r>
            <a:r>
              <a:rPr lang="en-US" sz="1200" i="1" kern="1200" baseline="0" dirty="0" smtClean="0">
                <a:solidFill>
                  <a:schemeClr val="tx1"/>
                </a:solidFill>
                <a:latin typeface="Times New Roman" charset="0"/>
                <a:ea typeface="ＭＳ Ｐゴシック" charset="-128"/>
                <a:cs typeface="ＭＳ Ｐゴシック" charset="-128"/>
              </a:rPr>
              <a:t>Pink Noncommercial icon</a:t>
            </a:r>
            <a:r>
              <a:rPr lang="en-US" sz="1200" i="0" kern="1200" baseline="0" dirty="0" smtClean="0">
                <a:solidFill>
                  <a:schemeClr val="tx1"/>
                </a:solidFill>
                <a:latin typeface="Times New Roman" charset="0"/>
                <a:ea typeface="ＭＳ Ｐゴシック" charset="-128"/>
                <a:cs typeface="ＭＳ Ｐゴシック" charset="-128"/>
              </a:rPr>
              <a:t> and the </a:t>
            </a:r>
            <a:r>
              <a:rPr lang="en-US" sz="1200" i="1" kern="1200" baseline="0" dirty="0" smtClean="0">
                <a:solidFill>
                  <a:schemeClr val="tx1"/>
                </a:solidFill>
                <a:latin typeface="Times New Roman" charset="0"/>
                <a:ea typeface="ＭＳ Ｐゴシック" charset="-128"/>
                <a:cs typeface="ＭＳ Ｐゴシック" charset="-128"/>
              </a:rPr>
              <a:t>Pink Share Alike icon</a:t>
            </a:r>
            <a:r>
              <a:rPr lang="en-US" sz="1200" i="0" baseline="0" dirty="0" smtClean="0"/>
              <a:t> </a:t>
            </a:r>
            <a:r>
              <a:rPr lang="en-US" sz="1200" i="0" kern="1200" baseline="0" dirty="0" smtClean="0">
                <a:solidFill>
                  <a:schemeClr val="tx1"/>
                </a:solidFill>
                <a:latin typeface="Times New Roman" charset="0"/>
                <a:ea typeface="ＭＳ Ｐゴシック" charset="-128"/>
                <a:cs typeface="ＭＳ Ｐゴシック" charset="-128"/>
              </a:rPr>
              <a:t>by Elliott Bledsoe are available under a Creative Commons Attribution 2.5 Australia </a:t>
            </a:r>
            <a:r>
              <a:rPr lang="en-US" sz="1200" i="0" kern="1200" baseline="0" dirty="0" err="1" smtClean="0">
                <a:solidFill>
                  <a:schemeClr val="tx1"/>
                </a:solidFill>
                <a:latin typeface="Times New Roman" charset="0"/>
                <a:ea typeface="ＭＳ Ｐゴシック" charset="-128"/>
                <a:cs typeface="ＭＳ Ｐゴシック" charset="-128"/>
              </a:rPr>
              <a:t>licence</a:t>
            </a:r>
            <a:r>
              <a:rPr lang="en-US" sz="1200" i="0" kern="1200" baseline="0" dirty="0" smtClean="0">
                <a:solidFill>
                  <a:schemeClr val="tx1"/>
                </a:solidFill>
                <a:latin typeface="Times New Roman" charset="0"/>
                <a:ea typeface="ＭＳ Ｐゴシック" charset="-128"/>
                <a:cs typeface="ＭＳ Ｐゴシック" charset="-128"/>
              </a:rPr>
              <a:t>. </a:t>
            </a:r>
            <a:r>
              <a:rPr lang="en-US" sz="1200" kern="1200" dirty="0" smtClean="0">
                <a:solidFill>
                  <a:schemeClr val="tx1"/>
                </a:solidFill>
                <a:latin typeface="Times New Roman" charset="0"/>
                <a:ea typeface="ＭＳ Ｐゴシック" charset="-128"/>
                <a:cs typeface="ＭＳ Ｐゴシック" charset="-128"/>
              </a:rPr>
              <a:t>Full terms are available at http:// creativecommons.org/licenses/by/2.5/au</a:t>
            </a:r>
            <a:endParaRPr lang="en-US" sz="1200" dirty="0" smtClean="0">
              <a:solidFill>
                <a:srgbClr val="000000"/>
              </a:solidFill>
              <a:latin typeface="Arial" charset="0"/>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7346" name="Rectangle 6"/>
          <p:cNvSpPr>
            <a:spLocks noGrp="1" noChangeArrowheads="1"/>
          </p:cNvSpPr>
          <p:nvPr>
            <p:ph type="sldNum" sz="quarter" idx="5"/>
          </p:nvPr>
        </p:nvSpPr>
        <p:spPr>
          <a:noFill/>
        </p:spPr>
        <p:txBody>
          <a:bodyPr/>
          <a:lstStyle/>
          <a:p>
            <a:fld id="{C3E05F88-4DA6-5C4E-8D10-32F68857D7F5}" type="slidenum">
              <a:rPr lang="en-US"/>
              <a:pPr/>
              <a:t>71</a:t>
            </a:fld>
            <a:endParaRPr lang="en-US"/>
          </a:p>
        </p:txBody>
      </p:sp>
      <p:sp>
        <p:nvSpPr>
          <p:cNvPr id="57347" name="Rectangle 1"/>
          <p:cNvSpPr>
            <a:spLocks noGrp="1" noRot="1" noChangeAspect="1" noChangeArrowheads="1"/>
          </p:cNvSpPr>
          <p:nvPr>
            <p:ph type="sldImg"/>
          </p:nvPr>
        </p:nvSpPr>
        <p:spPr>
          <a:ln/>
        </p:spPr>
      </p:sp>
      <p:sp>
        <p:nvSpPr>
          <p:cNvPr id="57348" name="Rectangle 2"/>
          <p:cNvSpPr>
            <a:spLocks noGrp="1" noChangeArrowheads="1"/>
          </p:cNvSpPr>
          <p:nvPr>
            <p:ph type="body" idx="1"/>
          </p:nvPr>
        </p:nvSpPr>
        <p:spPr>
          <a:noFill/>
          <a:ln/>
        </p:spPr>
        <p:txBody>
          <a:bodyPr lIns="0" tIns="0" rIns="0" bIns="0"/>
          <a:lstStyle/>
          <a:p>
            <a:pPr eaLnBrk="1" hangingPunct="1">
              <a:lnSpc>
                <a:spcPct val="95000"/>
              </a:lnSpc>
              <a:spcBef>
                <a:spcPct val="0"/>
              </a:spcBef>
            </a:pPr>
            <a:r>
              <a:rPr lang="en-US" sz="1600" b="1" dirty="0">
                <a:solidFill>
                  <a:srgbClr val="000000"/>
                </a:solidFill>
                <a:latin typeface="Arial" charset="0"/>
              </a:rPr>
              <a:t>TRENT REZNOR, NINE INCH NAILS</a:t>
            </a:r>
            <a:endParaRPr lang="en-US" sz="1600" dirty="0">
              <a:solidFill>
                <a:srgbClr val="000000"/>
              </a:solidFill>
              <a:latin typeface="Arial" charset="0"/>
            </a:endParaRPr>
          </a:p>
          <a:p>
            <a:pPr eaLnBrk="1" hangingPunct="1">
              <a:lnSpc>
                <a:spcPct val="95000"/>
              </a:lnSpc>
              <a:spcBef>
                <a:spcPct val="0"/>
              </a:spcBef>
            </a:pPr>
            <a:r>
              <a:rPr lang="en-US" sz="1600" dirty="0">
                <a:solidFill>
                  <a:srgbClr val="000000"/>
                </a:solidFill>
                <a:latin typeface="Arial" charset="0"/>
              </a:rPr>
              <a:t>   - American musician</a:t>
            </a:r>
          </a:p>
          <a:p>
            <a:pPr eaLnBrk="1" hangingPunct="1">
              <a:lnSpc>
                <a:spcPct val="95000"/>
              </a:lnSpc>
              <a:spcBef>
                <a:spcPct val="0"/>
              </a:spcBef>
            </a:pPr>
            <a:r>
              <a:rPr lang="en-US" sz="1600" dirty="0">
                <a:solidFill>
                  <a:srgbClr val="000000"/>
                </a:solidFill>
                <a:latin typeface="Arial" charset="0"/>
              </a:rPr>
              <a:t>   - Front man only permanent member and creative force behind Nine Inch Nails</a:t>
            </a:r>
          </a:p>
          <a:p>
            <a:pPr eaLnBrk="1" hangingPunct="1">
              <a:lnSpc>
                <a:spcPct val="95000"/>
              </a:lnSpc>
              <a:spcBef>
                <a:spcPct val="0"/>
              </a:spcBef>
            </a:pPr>
            <a:endParaRPr lang="en-US" sz="1600" dirty="0">
              <a:solidFill>
                <a:srgbClr val="000000"/>
              </a:solidFill>
              <a:latin typeface="Arial" charset="0"/>
            </a:endParaRPr>
          </a:p>
          <a:p>
            <a:pPr eaLnBrk="1" hangingPunct="1">
              <a:lnSpc>
                <a:spcPct val="95000"/>
              </a:lnSpc>
              <a:spcBef>
                <a:spcPct val="0"/>
              </a:spcBef>
            </a:pPr>
            <a:endParaRPr lang="en-US" sz="1600" dirty="0" smtClean="0">
              <a:solidFill>
                <a:srgbClr val="000000"/>
              </a:solidFill>
              <a:latin typeface="Arial" charset="0"/>
            </a:endParaRPr>
          </a:p>
          <a:p>
            <a:pPr eaLnBrk="1" hangingPunct="1">
              <a:lnSpc>
                <a:spcPct val="95000"/>
              </a:lnSpc>
              <a:spcBef>
                <a:spcPct val="0"/>
              </a:spcBef>
            </a:pPr>
            <a:r>
              <a:rPr lang="en-US" sz="1600" dirty="0" smtClean="0">
                <a:solidFill>
                  <a:srgbClr val="000000"/>
                </a:solidFill>
                <a:latin typeface="Arial" charset="0"/>
              </a:rPr>
              <a:t>So does this guy. It’s Trent </a:t>
            </a:r>
            <a:r>
              <a:rPr lang="en-US" sz="1600" dirty="0" err="1">
                <a:solidFill>
                  <a:srgbClr val="000000"/>
                </a:solidFill>
                <a:latin typeface="Arial" charset="0"/>
              </a:rPr>
              <a:t>Reznor</a:t>
            </a:r>
            <a:r>
              <a:rPr lang="en-US" sz="1600" dirty="0">
                <a:solidFill>
                  <a:srgbClr val="000000"/>
                </a:solidFill>
                <a:latin typeface="Arial" charset="0"/>
              </a:rPr>
              <a:t>, front man, only permanent member and creative force behind</a:t>
            </a:r>
            <a:r>
              <a:rPr lang="en-US" sz="1600" dirty="0" smtClean="0">
                <a:solidFill>
                  <a:srgbClr val="000000"/>
                </a:solidFill>
                <a:latin typeface="Arial" charset="0"/>
              </a:rPr>
              <a:t> American </a:t>
            </a:r>
            <a:r>
              <a:rPr lang="en-US" sz="1600" dirty="0">
                <a:solidFill>
                  <a:srgbClr val="000000"/>
                </a:solidFill>
                <a:latin typeface="Arial" charset="0"/>
              </a:rPr>
              <a:t>Industrial rock </a:t>
            </a:r>
            <a:r>
              <a:rPr lang="en-US" sz="1600" dirty="0" smtClean="0">
                <a:solidFill>
                  <a:srgbClr val="000000"/>
                </a:solidFill>
                <a:latin typeface="Arial" charset="0"/>
              </a:rPr>
              <a:t>act</a:t>
            </a:r>
          </a:p>
          <a:p>
            <a:pPr eaLnBrk="1" hangingPunct="1">
              <a:lnSpc>
                <a:spcPct val="95000"/>
              </a:lnSpc>
              <a:spcBef>
                <a:spcPct val="0"/>
              </a:spcBef>
            </a:pPr>
            <a:endParaRPr lang="en-US" sz="1600" dirty="0" smtClean="0">
              <a:solidFill>
                <a:srgbClr val="000000"/>
              </a:solidFill>
              <a:latin typeface="Arial" charset="0"/>
            </a:endParaRPr>
          </a:p>
          <a:p>
            <a:pPr eaLnBrk="1" hangingPunct="1">
              <a:lnSpc>
                <a:spcPct val="95000"/>
              </a:lnSpc>
              <a:spcBef>
                <a:spcPct val="0"/>
              </a:spcBef>
            </a:pPr>
            <a:endParaRPr lang="en-US" sz="1600" dirty="0" smtClean="0">
              <a:solidFill>
                <a:srgbClr val="000000"/>
              </a:solidFill>
              <a:latin typeface="Arial" charset="0"/>
            </a:endParaRPr>
          </a:p>
          <a:p>
            <a:pPr eaLnBrk="1" hangingPunct="1">
              <a:lnSpc>
                <a:spcPct val="95000"/>
              </a:lnSpc>
              <a:spcBef>
                <a:spcPct val="0"/>
              </a:spcBef>
            </a:pPr>
            <a:endParaRPr lang="en-US" sz="1600" dirty="0">
              <a:solidFill>
                <a:srgbClr val="000000"/>
              </a:solidFill>
              <a:latin typeface="Arial" charset="0"/>
            </a:endParaRPr>
          </a:p>
          <a:p>
            <a:pPr eaLnBrk="1" hangingPunct="1"/>
            <a:r>
              <a:rPr lang="en-US" sz="1400" dirty="0"/>
              <a:t>Photo: Taken by Rob Sheridan. Available as </a:t>
            </a:r>
            <a:r>
              <a:rPr lang="en-US" sz="1400" i="1" dirty="0"/>
              <a:t>Trent </a:t>
            </a:r>
            <a:r>
              <a:rPr lang="en-US" sz="1400" i="1" dirty="0" err="1"/>
              <a:t>Reznor</a:t>
            </a:r>
            <a:r>
              <a:rPr lang="en-US" sz="1400" i="1" dirty="0"/>
              <a:t>, February, 2008 (Press Photo) </a:t>
            </a:r>
            <a:r>
              <a:rPr lang="en-US" sz="1400" dirty="0"/>
              <a:t>by Nine Inch Nails Official, http://www.flickr.com/photos/nineinchnails/2348368204. Available under a Creative Commons Attribution-Share Alike 2.0 Generic </a:t>
            </a:r>
            <a:r>
              <a:rPr lang="en-US" sz="1400" dirty="0" err="1"/>
              <a:t>licence</a:t>
            </a:r>
            <a:r>
              <a:rPr lang="en-US" sz="1400" dirty="0"/>
              <a:t>. Full terms available at http://creativecommons.org/licenses/by-sa/2.0</a:t>
            </a: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9394" name="Rectangle 6"/>
          <p:cNvSpPr>
            <a:spLocks noGrp="1" noChangeArrowheads="1"/>
          </p:cNvSpPr>
          <p:nvPr>
            <p:ph type="sldNum" sz="quarter" idx="5"/>
          </p:nvPr>
        </p:nvSpPr>
        <p:spPr>
          <a:noFill/>
        </p:spPr>
        <p:txBody>
          <a:bodyPr/>
          <a:lstStyle/>
          <a:p>
            <a:fld id="{FE4FACFC-E8DD-834C-BC68-BB781DA732D3}" type="slidenum">
              <a:rPr lang="en-US"/>
              <a:pPr/>
              <a:t>72</a:t>
            </a:fld>
            <a:endParaRPr lang="en-US"/>
          </a:p>
        </p:txBody>
      </p:sp>
      <p:sp>
        <p:nvSpPr>
          <p:cNvPr id="59395" name="Rectangle 1"/>
          <p:cNvSpPr>
            <a:spLocks noGrp="1" noRot="1" noChangeAspect="1" noChangeArrowheads="1"/>
          </p:cNvSpPr>
          <p:nvPr>
            <p:ph type="sldImg"/>
          </p:nvPr>
        </p:nvSpPr>
        <p:spPr>
          <a:ln/>
        </p:spPr>
      </p:sp>
      <p:sp>
        <p:nvSpPr>
          <p:cNvPr id="59396" name="Rectangle 2"/>
          <p:cNvSpPr>
            <a:spLocks noGrp="1" noChangeArrowheads="1"/>
          </p:cNvSpPr>
          <p:nvPr>
            <p:ph type="body" idx="1"/>
          </p:nvPr>
        </p:nvSpPr>
        <p:spPr>
          <a:noFill/>
          <a:ln/>
        </p:spPr>
        <p:txBody>
          <a:bodyPr lIns="0" tIns="0" rIns="0" bIns="0"/>
          <a:lstStyle/>
          <a:p>
            <a:pPr eaLnBrk="1" hangingPunct="1">
              <a:lnSpc>
                <a:spcPct val="95000"/>
              </a:lnSpc>
              <a:spcBef>
                <a:spcPct val="0"/>
              </a:spcBef>
            </a:pPr>
            <a:r>
              <a:rPr lang="en-US" sz="1600" b="1" dirty="0" smtClean="0">
                <a:solidFill>
                  <a:srgbClr val="000000"/>
                </a:solidFill>
                <a:latin typeface="Arial" charset="0"/>
              </a:rPr>
              <a:t>NINE INCH NAILS</a:t>
            </a:r>
            <a:endParaRPr lang="en-US" dirty="0" smtClean="0"/>
          </a:p>
          <a:p>
            <a:pPr eaLnBrk="1" hangingPunct="1">
              <a:lnSpc>
                <a:spcPct val="95000"/>
              </a:lnSpc>
              <a:spcBef>
                <a:spcPct val="0"/>
              </a:spcBef>
            </a:pPr>
            <a:r>
              <a:rPr lang="en-US" sz="1600" dirty="0" smtClean="0">
                <a:solidFill>
                  <a:srgbClr val="000000"/>
                </a:solidFill>
                <a:latin typeface="Arial" charset="0"/>
              </a:rPr>
              <a:t>   - Won 2 Grammy Awards, nominated for 10</a:t>
            </a:r>
          </a:p>
          <a:p>
            <a:pPr eaLnBrk="1" hangingPunct="1">
              <a:lnSpc>
                <a:spcPct val="95000"/>
              </a:lnSpc>
              <a:spcBef>
                <a:spcPct val="0"/>
              </a:spcBef>
            </a:pPr>
            <a:endParaRPr lang="en-US" sz="1600" dirty="0" smtClean="0">
              <a:solidFill>
                <a:srgbClr val="000000"/>
              </a:solidFill>
              <a:latin typeface="Arial" charset="0"/>
            </a:endParaRPr>
          </a:p>
          <a:p>
            <a:pPr eaLnBrk="1" hangingPunct="1">
              <a:lnSpc>
                <a:spcPct val="95000"/>
              </a:lnSpc>
              <a:spcBef>
                <a:spcPct val="0"/>
              </a:spcBef>
            </a:pPr>
            <a:endParaRPr lang="en-US" sz="1600" dirty="0" smtClean="0">
              <a:solidFill>
                <a:srgbClr val="000000"/>
              </a:solidFill>
              <a:latin typeface="Arial" charset="0"/>
            </a:endParaRPr>
          </a:p>
          <a:p>
            <a:pPr marL="0" marR="0" indent="0" algn="l" defTabSz="914400" rtl="0" eaLnBrk="1" fontAlgn="base" latinLnBrk="0" hangingPunct="1">
              <a:lnSpc>
                <a:spcPct val="95000"/>
              </a:lnSpc>
              <a:spcBef>
                <a:spcPct val="0"/>
              </a:spcBef>
              <a:spcAft>
                <a:spcPct val="0"/>
              </a:spcAft>
              <a:buClrTx/>
              <a:buSzTx/>
              <a:buFontTx/>
              <a:buNone/>
              <a:tabLst/>
              <a:defRPr/>
            </a:pPr>
            <a:r>
              <a:rPr lang="en-US" sz="2800" dirty="0" smtClean="0">
                <a:solidFill>
                  <a:srgbClr val="000000"/>
                </a:solidFill>
                <a:latin typeface="Arial" charset="0"/>
              </a:rPr>
              <a:t>Nine Inch Nails. He has been hailed as </a:t>
            </a:r>
            <a:r>
              <a:rPr lang="en-US" sz="2000" dirty="0" smtClean="0"/>
              <a:t>one of the most acclaimed creative figures of his generation of music[1]. </a:t>
            </a:r>
            <a:r>
              <a:rPr lang="en-US" sz="2000" dirty="0" smtClean="0">
                <a:solidFill>
                  <a:srgbClr val="000000"/>
                </a:solidFill>
                <a:latin typeface="Arial" charset="0"/>
              </a:rPr>
              <a:t>Over his career Trent </a:t>
            </a:r>
            <a:r>
              <a:rPr lang="en-US" sz="2000" dirty="0" err="1" smtClean="0">
                <a:solidFill>
                  <a:srgbClr val="000000"/>
                </a:solidFill>
                <a:latin typeface="Arial" charset="0"/>
              </a:rPr>
              <a:t>Reznor</a:t>
            </a:r>
            <a:r>
              <a:rPr lang="en-US" sz="2000" dirty="0" smtClean="0">
                <a:solidFill>
                  <a:srgbClr val="000000"/>
                </a:solidFill>
                <a:latin typeface="Arial" charset="0"/>
              </a:rPr>
              <a:t> has appeared in the </a:t>
            </a:r>
            <a:r>
              <a:rPr lang="en-US" sz="2000" i="1" dirty="0" smtClean="0">
                <a:solidFill>
                  <a:srgbClr val="000000"/>
                </a:solidFill>
                <a:latin typeface="Arial" charset="0"/>
              </a:rPr>
              <a:t>Time </a:t>
            </a:r>
            <a:r>
              <a:rPr lang="en-US" sz="2000" dirty="0" smtClean="0">
                <a:solidFill>
                  <a:srgbClr val="000000"/>
                </a:solidFill>
                <a:latin typeface="Arial" charset="0"/>
              </a:rPr>
              <a:t>magazine list of most influential people (1997)[2] and </a:t>
            </a:r>
            <a:r>
              <a:rPr lang="en-US" sz="2000" i="1" dirty="0" smtClean="0">
                <a:solidFill>
                  <a:srgbClr val="000000"/>
                </a:solidFill>
                <a:latin typeface="Arial" charset="0"/>
              </a:rPr>
              <a:t>Spin </a:t>
            </a:r>
            <a:r>
              <a:rPr lang="en-US" sz="2000" dirty="0" smtClean="0">
                <a:solidFill>
                  <a:srgbClr val="000000"/>
                </a:solidFill>
                <a:latin typeface="Arial" charset="0"/>
              </a:rPr>
              <a:t>magazine’s list of most vital artists in music (1997) [3]. The band has been nominated 10 times for Grammy awards, presented by the National Academy of Recording Arts and Sciences in the United States of America.</a:t>
            </a:r>
          </a:p>
          <a:p>
            <a:pPr eaLnBrk="1" hangingPunct="1">
              <a:lnSpc>
                <a:spcPct val="95000"/>
              </a:lnSpc>
              <a:spcBef>
                <a:spcPct val="0"/>
              </a:spcBef>
            </a:pPr>
            <a:endParaRPr lang="en-US" sz="2000" dirty="0" smtClean="0">
              <a:solidFill>
                <a:srgbClr val="000000"/>
              </a:solidFill>
              <a:latin typeface="Arial" charset="0"/>
            </a:endParaRPr>
          </a:p>
          <a:p>
            <a:pPr eaLnBrk="1" hangingPunct="1">
              <a:lnSpc>
                <a:spcPct val="95000"/>
              </a:lnSpc>
              <a:spcBef>
                <a:spcPct val="0"/>
              </a:spcBef>
            </a:pPr>
            <a:endParaRPr lang="en-US" sz="2000" dirty="0" smtClean="0">
              <a:solidFill>
                <a:srgbClr val="000000"/>
              </a:solidFill>
              <a:latin typeface="Arial" charset="0"/>
            </a:endParaRPr>
          </a:p>
          <a:p>
            <a:pPr eaLnBrk="1" hangingPunct="1">
              <a:lnSpc>
                <a:spcPct val="95000"/>
              </a:lnSpc>
              <a:spcBef>
                <a:spcPct val="0"/>
              </a:spcBef>
            </a:pPr>
            <a:endParaRPr lang="en-US" sz="2000" dirty="0" smtClean="0">
              <a:solidFill>
                <a:srgbClr val="000000"/>
              </a:solidFill>
              <a:latin typeface="Arial" charset="0"/>
            </a:endParaRPr>
          </a:p>
          <a:p>
            <a:pPr eaLnBrk="1" hangingPunct="1">
              <a:lnSpc>
                <a:spcPct val="95000"/>
              </a:lnSpc>
              <a:spcBef>
                <a:spcPct val="0"/>
              </a:spcBef>
            </a:pPr>
            <a:r>
              <a:rPr lang="en-US" sz="2000" dirty="0" smtClean="0"/>
              <a:t>[1] Boucher, G. “Trent </a:t>
            </a:r>
            <a:r>
              <a:rPr lang="en-US" sz="2000" dirty="0" err="1" smtClean="0"/>
              <a:t>Reznor</a:t>
            </a:r>
            <a:r>
              <a:rPr lang="en-US" sz="2000" dirty="0" smtClean="0"/>
              <a:t>: Back from the abyss” in </a:t>
            </a:r>
            <a:r>
              <a:rPr lang="en-US" sz="2000" i="1" dirty="0" smtClean="0"/>
              <a:t>Los Angeles Times</a:t>
            </a:r>
            <a:r>
              <a:rPr lang="en-US" sz="2000" dirty="0" smtClean="0"/>
              <a:t>, 31 August 2008, http://www.latimes.com/entertainment/news/music/la-ca-nin31-2008aug31,0,7102117.story</a:t>
            </a:r>
          </a:p>
          <a:p>
            <a:pPr eaLnBrk="1" hangingPunct="1">
              <a:lnSpc>
                <a:spcPct val="95000"/>
              </a:lnSpc>
              <a:spcBef>
                <a:spcPct val="0"/>
              </a:spcBef>
            </a:pPr>
            <a:r>
              <a:rPr lang="en-US" sz="2000" dirty="0" smtClean="0"/>
              <a:t>[2] “Time’s 25 Most Influential Americans” in </a:t>
            </a:r>
            <a:r>
              <a:rPr lang="en-US" sz="2000" i="1" dirty="0" smtClean="0"/>
              <a:t>Time</a:t>
            </a:r>
            <a:r>
              <a:rPr lang="en-US" sz="2000" dirty="0" smtClean="0"/>
              <a:t>, 21 April 2007, http://www.time.com/time/magazine/article/0,9171,986206-17,00.html</a:t>
            </a:r>
          </a:p>
          <a:p>
            <a:pPr eaLnBrk="1" hangingPunct="1">
              <a:lnSpc>
                <a:spcPct val="95000"/>
              </a:lnSpc>
              <a:spcBef>
                <a:spcPct val="0"/>
              </a:spcBef>
            </a:pPr>
            <a:r>
              <a:rPr lang="en-US" sz="2000" dirty="0" smtClean="0"/>
              <a:t>[3] “The Spin Top 40: The Most Vital Artists in Music, 1997” in </a:t>
            </a:r>
            <a:r>
              <a:rPr lang="en-US" sz="2000" i="1" dirty="0" smtClean="0"/>
              <a:t>Spin</a:t>
            </a:r>
            <a:r>
              <a:rPr lang="en-US" sz="2000" dirty="0" smtClean="0"/>
              <a:t>, 4 January 1997.</a:t>
            </a:r>
            <a:endParaRPr lang="en-US" sz="2800" dirty="0" smtClean="0">
              <a:solidFill>
                <a:srgbClr val="000000"/>
              </a:solidFill>
              <a:latin typeface="Arial" charset="0"/>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1442" name="Rectangle 6"/>
          <p:cNvSpPr>
            <a:spLocks noGrp="1" noChangeArrowheads="1"/>
          </p:cNvSpPr>
          <p:nvPr>
            <p:ph type="sldNum" sz="quarter" idx="5"/>
          </p:nvPr>
        </p:nvSpPr>
        <p:spPr>
          <a:noFill/>
        </p:spPr>
        <p:txBody>
          <a:bodyPr/>
          <a:lstStyle/>
          <a:p>
            <a:fld id="{798F642F-64BD-DA4F-99AF-045420A1666F}" type="slidenum">
              <a:rPr lang="en-US"/>
              <a:pPr/>
              <a:t>73</a:t>
            </a:fld>
            <a:endParaRPr lang="en-US"/>
          </a:p>
        </p:txBody>
      </p:sp>
      <p:sp>
        <p:nvSpPr>
          <p:cNvPr id="61443" name="Rectangle 1"/>
          <p:cNvSpPr>
            <a:spLocks noGrp="1" noRot="1" noChangeAspect="1" noChangeArrowheads="1"/>
          </p:cNvSpPr>
          <p:nvPr>
            <p:ph type="sldImg"/>
          </p:nvPr>
        </p:nvSpPr>
        <p:spPr>
          <a:ln/>
        </p:spPr>
      </p:sp>
      <p:sp>
        <p:nvSpPr>
          <p:cNvPr id="61444" name="Rectangle 2"/>
          <p:cNvSpPr>
            <a:spLocks noGrp="1" noChangeArrowheads="1"/>
          </p:cNvSpPr>
          <p:nvPr>
            <p:ph type="body" idx="1"/>
          </p:nvPr>
        </p:nvSpPr>
        <p:spPr>
          <a:noFill/>
          <a:ln/>
        </p:spPr>
        <p:txBody>
          <a:bodyPr lIns="0" tIns="0" rIns="0" bIns="0"/>
          <a:lstStyle/>
          <a:p>
            <a:pPr eaLnBrk="1" hangingPunct="1">
              <a:lnSpc>
                <a:spcPct val="95000"/>
              </a:lnSpc>
              <a:spcBef>
                <a:spcPct val="0"/>
              </a:spcBef>
            </a:pPr>
            <a:r>
              <a:rPr lang="en-US" sz="1600" b="1" dirty="0" smtClean="0">
                <a:solidFill>
                  <a:srgbClr val="000000"/>
                </a:solidFill>
                <a:latin typeface="Arial" charset="0"/>
              </a:rPr>
              <a:t>NINE INCH NAILS</a:t>
            </a:r>
            <a:endParaRPr lang="en-US" dirty="0" smtClean="0"/>
          </a:p>
          <a:p>
            <a:pPr eaLnBrk="1" hangingPunct="1">
              <a:lnSpc>
                <a:spcPct val="95000"/>
              </a:lnSpc>
              <a:spcBef>
                <a:spcPct val="0"/>
              </a:spcBef>
            </a:pPr>
            <a:r>
              <a:rPr lang="en-US" sz="1600" dirty="0" smtClean="0">
                <a:solidFill>
                  <a:srgbClr val="000000"/>
                </a:solidFill>
                <a:latin typeface="Arial" charset="0"/>
              </a:rPr>
              <a:t>   - Release 6 albums</a:t>
            </a:r>
          </a:p>
          <a:p>
            <a:pPr eaLnBrk="1" hangingPunct="1">
              <a:lnSpc>
                <a:spcPct val="95000"/>
              </a:lnSpc>
              <a:spcBef>
                <a:spcPct val="0"/>
              </a:spcBef>
            </a:pPr>
            <a:r>
              <a:rPr lang="en-US" sz="1600" dirty="0" smtClean="0">
                <a:solidFill>
                  <a:srgbClr val="000000"/>
                </a:solidFill>
                <a:latin typeface="Arial" charset="0"/>
              </a:rPr>
              <a:t>   - 5 albums under Universal Music Group’s subsidiary </a:t>
            </a:r>
            <a:r>
              <a:rPr lang="en-US" sz="1600" dirty="0" err="1" smtClean="0">
                <a:solidFill>
                  <a:srgbClr val="000000"/>
                </a:solidFill>
                <a:latin typeface="Arial" charset="0"/>
              </a:rPr>
              <a:t>Interscope</a:t>
            </a:r>
            <a:r>
              <a:rPr lang="en-US" sz="1600" dirty="0" smtClean="0">
                <a:solidFill>
                  <a:srgbClr val="000000"/>
                </a:solidFill>
                <a:latin typeface="Arial" charset="0"/>
              </a:rPr>
              <a:t> Records</a:t>
            </a:r>
          </a:p>
          <a:p>
            <a:pPr eaLnBrk="1" hangingPunct="1">
              <a:lnSpc>
                <a:spcPct val="95000"/>
              </a:lnSpc>
              <a:spcBef>
                <a:spcPct val="0"/>
              </a:spcBef>
            </a:pPr>
            <a:endParaRPr lang="en-US" sz="1600" dirty="0" smtClean="0">
              <a:solidFill>
                <a:srgbClr val="000000"/>
              </a:solidFill>
              <a:latin typeface="Arial" charset="0"/>
            </a:endParaRPr>
          </a:p>
          <a:p>
            <a:pPr eaLnBrk="1" hangingPunct="1">
              <a:lnSpc>
                <a:spcPct val="95000"/>
              </a:lnSpc>
              <a:spcBef>
                <a:spcPct val="0"/>
              </a:spcBef>
            </a:pPr>
            <a:endParaRPr lang="en-US" sz="1600" dirty="0" smtClean="0">
              <a:solidFill>
                <a:srgbClr val="000000"/>
              </a:solidFill>
              <a:latin typeface="Arial" charset="0"/>
            </a:endParaRPr>
          </a:p>
          <a:p>
            <a:pPr eaLnBrk="1" hangingPunct="1">
              <a:lnSpc>
                <a:spcPct val="95000"/>
              </a:lnSpc>
              <a:spcBef>
                <a:spcPct val="0"/>
              </a:spcBef>
            </a:pPr>
            <a:r>
              <a:rPr lang="en-US" sz="1600" dirty="0" smtClean="0">
                <a:solidFill>
                  <a:srgbClr val="000000"/>
                </a:solidFill>
                <a:latin typeface="Arial" charset="0"/>
              </a:rPr>
              <a:t>In April</a:t>
            </a:r>
            <a:r>
              <a:rPr lang="en-US" sz="1600" baseline="0" dirty="0" smtClean="0">
                <a:solidFill>
                  <a:srgbClr val="000000"/>
                </a:solidFill>
                <a:latin typeface="Arial" charset="0"/>
              </a:rPr>
              <a:t> last year the band released their sixth studio album, </a:t>
            </a:r>
            <a:r>
              <a:rPr lang="en-US" sz="1600" i="1" baseline="0" dirty="0" smtClean="0">
                <a:solidFill>
                  <a:srgbClr val="000000"/>
                </a:solidFill>
                <a:latin typeface="Arial" charset="0"/>
              </a:rPr>
              <a:t>Year Zero</a:t>
            </a:r>
            <a:r>
              <a:rPr lang="en-US" sz="1600" baseline="0" dirty="0" smtClean="0">
                <a:solidFill>
                  <a:srgbClr val="000000"/>
                </a:solidFill>
                <a:latin typeface="Arial" charset="0"/>
              </a:rPr>
              <a:t>. </a:t>
            </a:r>
            <a:r>
              <a:rPr lang="en-US" sz="1600" dirty="0" smtClean="0">
                <a:solidFill>
                  <a:srgbClr val="000000"/>
                </a:solidFill>
                <a:latin typeface="Arial" charset="0"/>
              </a:rPr>
              <a:t>Their first, </a:t>
            </a:r>
            <a:r>
              <a:rPr lang="en-US" sz="1600" i="1" dirty="0" smtClean="0">
                <a:solidFill>
                  <a:srgbClr val="000000"/>
                </a:solidFill>
                <a:latin typeface="Arial" charset="0"/>
              </a:rPr>
              <a:t>Pretty Hate Machine</a:t>
            </a:r>
            <a:r>
              <a:rPr lang="en-US" sz="1600" dirty="0" smtClean="0">
                <a:solidFill>
                  <a:srgbClr val="000000"/>
                </a:solidFill>
                <a:latin typeface="Arial" charset="0"/>
              </a:rPr>
              <a:t> released on now-defunct label TVT Records, was the only album not released on </a:t>
            </a:r>
            <a:r>
              <a:rPr lang="en-US" sz="1600" dirty="0" err="1" smtClean="0">
                <a:solidFill>
                  <a:srgbClr val="000000"/>
                </a:solidFill>
                <a:latin typeface="Arial" charset="0"/>
              </a:rPr>
              <a:t>Reznor’s</a:t>
            </a:r>
            <a:r>
              <a:rPr lang="en-US" sz="1600" dirty="0" smtClean="0">
                <a:solidFill>
                  <a:srgbClr val="000000"/>
                </a:solidFill>
                <a:latin typeface="Arial" charset="0"/>
              </a:rPr>
              <a:t> label Nothing Records. Nothing was a subsidiary of </a:t>
            </a:r>
            <a:r>
              <a:rPr lang="en-US" sz="1600" dirty="0" err="1" smtClean="0">
                <a:solidFill>
                  <a:srgbClr val="000000"/>
                </a:solidFill>
                <a:latin typeface="Arial" charset="0"/>
              </a:rPr>
              <a:t>Interscope</a:t>
            </a:r>
            <a:r>
              <a:rPr lang="en-US" sz="1600" dirty="0" smtClean="0">
                <a:solidFill>
                  <a:srgbClr val="000000"/>
                </a:solidFill>
                <a:latin typeface="Arial" charset="0"/>
              </a:rPr>
              <a:t> Records, which was a subsidiary of </a:t>
            </a:r>
            <a:r>
              <a:rPr lang="en-US" sz="1600" dirty="0" err="1" smtClean="0">
                <a:solidFill>
                  <a:srgbClr val="000000"/>
                </a:solidFill>
                <a:latin typeface="Arial" charset="0"/>
              </a:rPr>
              <a:t>Interscope</a:t>
            </a:r>
            <a:r>
              <a:rPr lang="en-US" sz="1600" dirty="0" smtClean="0">
                <a:solidFill>
                  <a:srgbClr val="000000"/>
                </a:solidFill>
                <a:latin typeface="Arial" charset="0"/>
              </a:rPr>
              <a:t>. </a:t>
            </a:r>
            <a:r>
              <a:rPr lang="en-US" sz="1600" dirty="0" err="1" smtClean="0">
                <a:solidFill>
                  <a:srgbClr val="000000"/>
                </a:solidFill>
                <a:latin typeface="Arial" charset="0"/>
              </a:rPr>
              <a:t>Interscope’s</a:t>
            </a:r>
            <a:r>
              <a:rPr lang="en-US" sz="1600" dirty="0" smtClean="0">
                <a:solidFill>
                  <a:srgbClr val="000000"/>
                </a:solidFill>
                <a:latin typeface="Arial" charset="0"/>
              </a:rPr>
              <a:t> parent company is the Universal Music Group.</a:t>
            </a:r>
          </a:p>
          <a:p>
            <a:pPr eaLnBrk="1" hangingPunct="1">
              <a:lnSpc>
                <a:spcPct val="95000"/>
              </a:lnSpc>
              <a:spcBef>
                <a:spcPct val="0"/>
              </a:spcBef>
            </a:pPr>
            <a:endParaRPr lang="en-US" sz="1600" dirty="0" smtClean="0">
              <a:solidFill>
                <a:srgbClr val="000000"/>
              </a:solidFill>
              <a:latin typeface="Arial" charset="0"/>
            </a:endParaRPr>
          </a:p>
          <a:p>
            <a:pPr eaLnBrk="1" hangingPunct="1">
              <a:lnSpc>
                <a:spcPct val="95000"/>
              </a:lnSpc>
              <a:spcBef>
                <a:spcPct val="0"/>
              </a:spcBef>
            </a:pPr>
            <a:endParaRPr lang="en-US" dirty="0" smtClean="0"/>
          </a:p>
          <a:p>
            <a:pPr eaLnBrk="1" hangingPunct="1">
              <a:lnSpc>
                <a:spcPct val="95000"/>
              </a:lnSpc>
              <a:spcBef>
                <a:spcPct val="0"/>
              </a:spcBef>
            </a:pPr>
            <a:endParaRPr lang="en-US" sz="1600" dirty="0" smtClean="0">
              <a:solidFill>
                <a:srgbClr val="000000"/>
              </a:solidFill>
              <a:latin typeface="Arial" charset="0"/>
            </a:endParaRPr>
          </a:p>
          <a:p>
            <a:pPr eaLnBrk="1" hangingPunct="1">
              <a:lnSpc>
                <a:spcPct val="95000"/>
              </a:lnSpc>
              <a:spcBef>
                <a:spcPct val="0"/>
              </a:spcBef>
            </a:pPr>
            <a:r>
              <a:rPr lang="en-US" sz="1600" dirty="0" smtClean="0"/>
              <a:t>Album artwork: Cover art of </a:t>
            </a:r>
            <a:r>
              <a:rPr lang="en-US" sz="1600" i="1" dirty="0" smtClean="0"/>
              <a:t>Pretty</a:t>
            </a:r>
            <a:r>
              <a:rPr lang="en-US" sz="1600" i="1" baseline="0" dirty="0" smtClean="0"/>
              <a:t> Hate Machine</a:t>
            </a:r>
            <a:r>
              <a:rPr lang="en-US" sz="1600" i="0" baseline="0" dirty="0" smtClean="0"/>
              <a:t>, </a:t>
            </a:r>
            <a:r>
              <a:rPr lang="en-US" sz="1600" i="1" baseline="0" dirty="0" smtClean="0"/>
              <a:t>Broken</a:t>
            </a:r>
            <a:r>
              <a:rPr lang="en-US" sz="1600" i="0" baseline="0" dirty="0" smtClean="0"/>
              <a:t>, </a:t>
            </a:r>
            <a:r>
              <a:rPr lang="en-US" sz="1600" i="1" baseline="0" dirty="0" smtClean="0"/>
              <a:t>The Downward Spiral</a:t>
            </a:r>
            <a:r>
              <a:rPr lang="en-US" sz="1600" i="0" baseline="0" dirty="0" smtClean="0"/>
              <a:t>, </a:t>
            </a:r>
            <a:r>
              <a:rPr lang="en-US" sz="1600" i="1" baseline="0" dirty="0" smtClean="0"/>
              <a:t>The Fragile</a:t>
            </a:r>
            <a:r>
              <a:rPr lang="en-US" sz="1600" i="0" baseline="0" dirty="0" smtClean="0"/>
              <a:t>, </a:t>
            </a:r>
            <a:r>
              <a:rPr lang="en-US" sz="1600" i="1" baseline="0" dirty="0" smtClean="0"/>
              <a:t>With Teeth</a:t>
            </a:r>
            <a:r>
              <a:rPr lang="en-US" sz="1600" i="0" baseline="0" dirty="0" smtClean="0"/>
              <a:t> and </a:t>
            </a:r>
            <a:r>
              <a:rPr lang="en-US" sz="1600" i="1" baseline="0" dirty="0" smtClean="0"/>
              <a:t>Year Zero</a:t>
            </a:r>
            <a:r>
              <a:rPr lang="en-US" sz="1600" i="0" baseline="0" dirty="0" smtClean="0"/>
              <a:t> (from top, left to bottom right) by Nine Inch Nails. © </a:t>
            </a:r>
            <a:r>
              <a:rPr lang="en-US" sz="1600" i="0" baseline="0" dirty="0" err="1" smtClean="0"/>
              <a:t>copyrightNine</a:t>
            </a:r>
            <a:r>
              <a:rPr lang="en-US" sz="1600" i="0" baseline="0" dirty="0" smtClean="0"/>
              <a:t> Inch Nails. </a:t>
            </a:r>
            <a:r>
              <a:rPr lang="en-US" sz="1600" i="0" baseline="0" dirty="0" smtClean="0">
                <a:latin typeface="Lucida Grande"/>
                <a:ea typeface="Lucida Grande"/>
                <a:cs typeface="Lucida Grande"/>
              </a:rPr>
              <a:t>℗ copyright in sound recording</a:t>
            </a:r>
            <a:r>
              <a:rPr lang="en-US" sz="1600" i="0" baseline="0" dirty="0" smtClean="0"/>
              <a:t> in order of album:  </a:t>
            </a:r>
            <a:r>
              <a:rPr lang="en-US" sz="1600" i="1" dirty="0" smtClean="0"/>
              <a:t>Pretty</a:t>
            </a:r>
            <a:r>
              <a:rPr lang="en-US" sz="1600" i="1" baseline="0" dirty="0" smtClean="0"/>
              <a:t> Hate Machine</a:t>
            </a:r>
            <a:r>
              <a:rPr lang="en-US" sz="1600" i="0" baseline="0" dirty="0" smtClean="0"/>
              <a:t>, 2007 </a:t>
            </a:r>
            <a:r>
              <a:rPr lang="en-US" sz="1600" i="0" baseline="0" dirty="0" err="1" smtClean="0"/>
              <a:t>Interscope</a:t>
            </a:r>
            <a:r>
              <a:rPr lang="en-US" sz="1600" i="0" baseline="0" dirty="0" smtClean="0"/>
              <a:t> Records; </a:t>
            </a:r>
            <a:r>
              <a:rPr lang="en-US" sz="1600" i="1" baseline="0" dirty="0" smtClean="0"/>
              <a:t>Broken</a:t>
            </a:r>
            <a:r>
              <a:rPr lang="en-US" sz="1600" i="0" baseline="0" dirty="0" smtClean="0"/>
              <a:t>, 1992 TVT/</a:t>
            </a:r>
            <a:r>
              <a:rPr lang="en-US" sz="1600" i="0" baseline="0" dirty="0" err="1" smtClean="0"/>
              <a:t>Interscope</a:t>
            </a:r>
            <a:r>
              <a:rPr lang="en-US" sz="1600" i="0" baseline="0" dirty="0" smtClean="0"/>
              <a:t> Records; </a:t>
            </a:r>
            <a:r>
              <a:rPr lang="en-US" sz="1600" i="1" baseline="0" dirty="0" smtClean="0"/>
              <a:t>The Downward Spiral</a:t>
            </a:r>
            <a:r>
              <a:rPr lang="en-US" sz="1600" i="0" baseline="0" dirty="0" smtClean="0"/>
              <a:t>, 1994 TVT/</a:t>
            </a:r>
            <a:r>
              <a:rPr lang="en-US" sz="1600" i="0" baseline="0" dirty="0" err="1" smtClean="0"/>
              <a:t>Interscope</a:t>
            </a:r>
            <a:r>
              <a:rPr lang="en-US" sz="1600" i="0" baseline="0" dirty="0" smtClean="0"/>
              <a:t> Records; </a:t>
            </a:r>
            <a:r>
              <a:rPr lang="en-US" sz="1600" i="1" baseline="0" dirty="0" smtClean="0"/>
              <a:t>The Fragile</a:t>
            </a:r>
            <a:r>
              <a:rPr lang="en-US" sz="1600" i="0" baseline="0" dirty="0" smtClean="0"/>
              <a:t>, 1999 </a:t>
            </a:r>
            <a:r>
              <a:rPr lang="en-US" sz="1600" i="0" baseline="0" dirty="0" err="1" smtClean="0"/>
              <a:t>Interscope</a:t>
            </a:r>
            <a:r>
              <a:rPr lang="en-US" sz="1600" i="0" baseline="0" dirty="0" smtClean="0"/>
              <a:t> Records; </a:t>
            </a:r>
            <a:r>
              <a:rPr lang="en-US" sz="1600" i="1" baseline="0" dirty="0" smtClean="0"/>
              <a:t>With Teeth</a:t>
            </a:r>
            <a:r>
              <a:rPr lang="en-US" sz="1600" i="0" baseline="0" dirty="0" smtClean="0"/>
              <a:t>, 2005 </a:t>
            </a:r>
            <a:r>
              <a:rPr lang="en-US" sz="1600" i="0" baseline="0" dirty="0" err="1" smtClean="0"/>
              <a:t>Interscope</a:t>
            </a:r>
            <a:r>
              <a:rPr lang="en-US" sz="1600" i="0" baseline="0" dirty="0" smtClean="0"/>
              <a:t> Records and </a:t>
            </a:r>
            <a:r>
              <a:rPr lang="en-US" sz="1600" i="1" baseline="0" dirty="0" smtClean="0"/>
              <a:t>Year Zero</a:t>
            </a:r>
            <a:r>
              <a:rPr lang="en-US" sz="1600" i="0" baseline="0" dirty="0" smtClean="0"/>
              <a:t>, 2007 </a:t>
            </a:r>
            <a:r>
              <a:rPr lang="en-US" sz="1600" i="0" baseline="0" dirty="0" err="1" smtClean="0"/>
              <a:t>Interscope</a:t>
            </a:r>
            <a:r>
              <a:rPr lang="en-US" sz="1600" i="0" baseline="0" dirty="0" smtClean="0"/>
              <a:t> Records.</a:t>
            </a:r>
            <a:endParaRPr lang="en-US" sz="1600" i="0" dirty="0" smtClean="0"/>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3490" name="Rectangle 6"/>
          <p:cNvSpPr>
            <a:spLocks noGrp="1" noChangeArrowheads="1"/>
          </p:cNvSpPr>
          <p:nvPr>
            <p:ph type="sldNum" sz="quarter" idx="5"/>
          </p:nvPr>
        </p:nvSpPr>
        <p:spPr>
          <a:noFill/>
        </p:spPr>
        <p:txBody>
          <a:bodyPr/>
          <a:lstStyle/>
          <a:p>
            <a:fld id="{7758C318-FAC8-F149-8419-960124E681F5}" type="slidenum">
              <a:rPr lang="en-US"/>
              <a:pPr/>
              <a:t>74</a:t>
            </a:fld>
            <a:endParaRPr lang="en-US"/>
          </a:p>
        </p:txBody>
      </p:sp>
      <p:sp>
        <p:nvSpPr>
          <p:cNvPr id="63491" name="Rectangle 1"/>
          <p:cNvSpPr>
            <a:spLocks noGrp="1" noRot="1" noChangeAspect="1" noChangeArrowheads="1"/>
          </p:cNvSpPr>
          <p:nvPr>
            <p:ph type="sldImg"/>
          </p:nvPr>
        </p:nvSpPr>
        <p:spPr>
          <a:ln/>
        </p:spPr>
      </p:sp>
      <p:sp>
        <p:nvSpPr>
          <p:cNvPr id="63492" name="Rectangle 2"/>
          <p:cNvSpPr>
            <a:spLocks noGrp="1" noChangeArrowheads="1"/>
          </p:cNvSpPr>
          <p:nvPr>
            <p:ph type="body" idx="1"/>
          </p:nvPr>
        </p:nvSpPr>
        <p:spPr>
          <a:noFill/>
          <a:ln/>
        </p:spPr>
        <p:txBody>
          <a:bodyPr lIns="0" tIns="0" rIns="0" bIns="0"/>
          <a:lstStyle/>
          <a:p>
            <a:pPr eaLnBrk="1" hangingPunct="1">
              <a:lnSpc>
                <a:spcPct val="95000"/>
              </a:lnSpc>
              <a:spcBef>
                <a:spcPct val="0"/>
              </a:spcBef>
            </a:pPr>
            <a:r>
              <a:rPr lang="en-US" sz="1600" b="1" dirty="0" smtClean="0">
                <a:solidFill>
                  <a:srgbClr val="000000"/>
                </a:solidFill>
                <a:latin typeface="Arial" charset="0"/>
              </a:rPr>
              <a:t>NINE INCH NAILS</a:t>
            </a:r>
            <a:endParaRPr lang="en-US" dirty="0" smtClean="0"/>
          </a:p>
          <a:p>
            <a:pPr eaLnBrk="1" hangingPunct="1">
              <a:lnSpc>
                <a:spcPct val="95000"/>
              </a:lnSpc>
              <a:spcBef>
                <a:spcPct val="0"/>
              </a:spcBef>
            </a:pPr>
            <a:r>
              <a:rPr lang="en-US" sz="1600" dirty="0" smtClean="0">
                <a:solidFill>
                  <a:srgbClr val="000000"/>
                </a:solidFill>
                <a:latin typeface="Arial" charset="0"/>
              </a:rPr>
              <a:t>    - sold 20 million plus records</a:t>
            </a:r>
          </a:p>
          <a:p>
            <a:pPr eaLnBrk="1" hangingPunct="1">
              <a:lnSpc>
                <a:spcPct val="95000"/>
              </a:lnSpc>
              <a:spcBef>
                <a:spcPct val="0"/>
              </a:spcBef>
            </a:pPr>
            <a:r>
              <a:rPr lang="en-US" sz="1600" dirty="0" smtClean="0">
                <a:solidFill>
                  <a:srgbClr val="000000"/>
                </a:solidFill>
                <a:latin typeface="Arial" charset="0"/>
              </a:rPr>
              <a:t>    -</a:t>
            </a:r>
            <a:r>
              <a:rPr lang="en-US" sz="1600" baseline="0" dirty="0" smtClean="0">
                <a:solidFill>
                  <a:srgbClr val="000000"/>
                </a:solidFill>
                <a:latin typeface="Arial" charset="0"/>
              </a:rPr>
              <a:t> vowed to leave </a:t>
            </a:r>
            <a:r>
              <a:rPr lang="en-US" sz="1600" baseline="0" dirty="0" err="1" smtClean="0">
                <a:solidFill>
                  <a:srgbClr val="000000"/>
                </a:solidFill>
                <a:latin typeface="Arial" charset="0"/>
              </a:rPr>
              <a:t>Interscope</a:t>
            </a:r>
            <a:endParaRPr lang="en-US" sz="1600" baseline="0" dirty="0" smtClean="0">
              <a:solidFill>
                <a:srgbClr val="000000"/>
              </a:solidFill>
              <a:latin typeface="Arial" charset="0"/>
            </a:endParaRPr>
          </a:p>
          <a:p>
            <a:pPr eaLnBrk="1" hangingPunct="1">
              <a:lnSpc>
                <a:spcPct val="95000"/>
              </a:lnSpc>
              <a:spcBef>
                <a:spcPct val="0"/>
              </a:spcBef>
            </a:pPr>
            <a:r>
              <a:rPr lang="en-US" sz="1600" baseline="0" dirty="0" smtClean="0">
                <a:solidFill>
                  <a:srgbClr val="000000"/>
                </a:solidFill>
                <a:latin typeface="Arial" charset="0"/>
              </a:rPr>
              <a:t>    - </a:t>
            </a:r>
            <a:r>
              <a:rPr lang="en-US" sz="1600" i="1" baseline="0" dirty="0" smtClean="0">
                <a:solidFill>
                  <a:srgbClr val="000000"/>
                </a:solidFill>
                <a:latin typeface="Arial" charset="0"/>
              </a:rPr>
              <a:t>Ghosts I-IV </a:t>
            </a:r>
            <a:r>
              <a:rPr lang="en-US" sz="1600" baseline="0" dirty="0" smtClean="0">
                <a:solidFill>
                  <a:srgbClr val="000000"/>
                </a:solidFill>
                <a:latin typeface="Arial" charset="0"/>
              </a:rPr>
              <a:t>released on 2 March 2008 </a:t>
            </a:r>
            <a:endParaRPr lang="en-US" sz="1600" dirty="0" smtClean="0">
              <a:solidFill>
                <a:srgbClr val="000000"/>
              </a:solidFill>
              <a:latin typeface="Arial" charset="0"/>
            </a:endParaRPr>
          </a:p>
          <a:p>
            <a:pPr eaLnBrk="1" hangingPunct="1">
              <a:lnSpc>
                <a:spcPct val="95000"/>
              </a:lnSpc>
              <a:spcBef>
                <a:spcPct val="0"/>
              </a:spcBef>
            </a:pPr>
            <a:endParaRPr lang="en-US" sz="1600" dirty="0" smtClean="0">
              <a:solidFill>
                <a:srgbClr val="000000"/>
              </a:solidFill>
              <a:latin typeface="Arial" charset="0"/>
            </a:endParaRPr>
          </a:p>
          <a:p>
            <a:pPr eaLnBrk="1" hangingPunct="1">
              <a:lnSpc>
                <a:spcPct val="95000"/>
              </a:lnSpc>
              <a:spcBef>
                <a:spcPct val="0"/>
              </a:spcBef>
            </a:pPr>
            <a:endParaRPr lang="en-US" sz="1600" dirty="0" smtClean="0">
              <a:solidFill>
                <a:srgbClr val="000000"/>
              </a:solidFill>
              <a:latin typeface="Arial" charset="0"/>
            </a:endParaRPr>
          </a:p>
          <a:p>
            <a:pPr eaLnBrk="1" hangingPunct="1">
              <a:lnSpc>
                <a:spcPct val="95000"/>
              </a:lnSpc>
              <a:spcBef>
                <a:spcPct val="0"/>
              </a:spcBef>
            </a:pPr>
            <a:r>
              <a:rPr lang="en-US" sz="1600" dirty="0" smtClean="0">
                <a:solidFill>
                  <a:srgbClr val="000000"/>
                </a:solidFill>
                <a:latin typeface="Arial" charset="0"/>
              </a:rPr>
              <a:t>During this period, the band sold more than 20 million records.</a:t>
            </a:r>
          </a:p>
          <a:p>
            <a:pPr eaLnBrk="1" hangingPunct="1">
              <a:lnSpc>
                <a:spcPct val="95000"/>
              </a:lnSpc>
              <a:spcBef>
                <a:spcPct val="0"/>
              </a:spcBef>
            </a:pPr>
            <a:endParaRPr lang="en-US" sz="1600" dirty="0" smtClean="0">
              <a:solidFill>
                <a:srgbClr val="000000"/>
              </a:solidFill>
              <a:latin typeface="Arial" charset="0"/>
            </a:endParaRPr>
          </a:p>
          <a:p>
            <a:pPr eaLnBrk="1" hangingPunct="1">
              <a:lnSpc>
                <a:spcPct val="95000"/>
              </a:lnSpc>
              <a:spcBef>
                <a:spcPct val="0"/>
              </a:spcBef>
            </a:pPr>
            <a:r>
              <a:rPr lang="en-US" sz="1600" dirty="0" smtClean="0">
                <a:solidFill>
                  <a:srgbClr val="000000"/>
                </a:solidFill>
                <a:latin typeface="Arial" charset="0"/>
              </a:rPr>
              <a:t>But increasingly Trent</a:t>
            </a:r>
            <a:r>
              <a:rPr lang="en-US" sz="1600" baseline="0" dirty="0" smtClean="0">
                <a:solidFill>
                  <a:srgbClr val="000000"/>
                </a:solidFill>
                <a:latin typeface="Arial" charset="0"/>
              </a:rPr>
              <a:t> </a:t>
            </a:r>
            <a:r>
              <a:rPr lang="en-US" sz="1600" baseline="0" dirty="0" err="1" smtClean="0">
                <a:solidFill>
                  <a:srgbClr val="000000"/>
                </a:solidFill>
                <a:latin typeface="Arial" charset="0"/>
              </a:rPr>
              <a:t>Reznor</a:t>
            </a:r>
            <a:r>
              <a:rPr lang="en-US" sz="1600" baseline="0" dirty="0" smtClean="0">
                <a:solidFill>
                  <a:srgbClr val="000000"/>
                </a:solidFill>
                <a:latin typeface="Arial" charset="0"/>
              </a:rPr>
              <a:t> grew dissatisfied with the record industry. I am sure we all remember when he played the Metro in Sydney in 2005 while out here on their Australian Tour. He famously let fly at the music industry and in particular his record label, encouraging people to steal his music. But that is not to say that </a:t>
            </a:r>
            <a:r>
              <a:rPr lang="en-US" sz="1600" baseline="0" dirty="0" err="1" smtClean="0">
                <a:solidFill>
                  <a:srgbClr val="000000"/>
                </a:solidFill>
                <a:latin typeface="Arial" charset="0"/>
              </a:rPr>
              <a:t>Reznor</a:t>
            </a:r>
            <a:r>
              <a:rPr lang="en-US" sz="1600" baseline="0" dirty="0" smtClean="0">
                <a:solidFill>
                  <a:srgbClr val="000000"/>
                </a:solidFill>
                <a:latin typeface="Arial" charset="0"/>
              </a:rPr>
              <a:t> doesn’t want to get paid for making music. In an interview with the </a:t>
            </a:r>
            <a:r>
              <a:rPr lang="en-US" sz="1600" i="1" baseline="0" dirty="0" err="1" smtClean="0">
                <a:solidFill>
                  <a:srgbClr val="000000"/>
                </a:solidFill>
                <a:latin typeface="Arial" charset="0"/>
              </a:rPr>
              <a:t>Hearald</a:t>
            </a:r>
            <a:r>
              <a:rPr lang="en-US" sz="1600" i="1" baseline="0" dirty="0" smtClean="0">
                <a:solidFill>
                  <a:srgbClr val="000000"/>
                </a:solidFill>
                <a:latin typeface="Arial" charset="0"/>
              </a:rPr>
              <a:t> Sun</a:t>
            </a:r>
            <a:r>
              <a:rPr lang="en-US" sz="1600" i="0" baseline="0" dirty="0" smtClean="0">
                <a:solidFill>
                  <a:srgbClr val="000000"/>
                </a:solidFill>
                <a:latin typeface="Arial" charset="0"/>
              </a:rPr>
              <a:t> he explained that “</a:t>
            </a:r>
            <a:r>
              <a:rPr lang="en-US" sz="1200" kern="1200" dirty="0" smtClean="0">
                <a:solidFill>
                  <a:schemeClr val="tx1"/>
                </a:solidFill>
                <a:latin typeface="Times New Roman" charset="0"/>
                <a:ea typeface="ＭＳ Ｐゴシック" charset="-128"/>
                <a:cs typeface="ＭＳ Ｐゴシック" charset="-128"/>
              </a:rPr>
              <a:t>…it's tough not to resent people for [downloading] when you're the guy making the music, that would like to reap a benefit from that” but on the other hand the record label is ripping those</a:t>
            </a:r>
            <a:r>
              <a:rPr lang="en-US" sz="1200" kern="1200" baseline="0" dirty="0" smtClean="0">
                <a:solidFill>
                  <a:schemeClr val="tx1"/>
                </a:solidFill>
                <a:latin typeface="Times New Roman" charset="0"/>
                <a:ea typeface="ＭＳ Ｐゴシック" charset="-128"/>
                <a:cs typeface="ＭＳ Ｐゴシック" charset="-128"/>
              </a:rPr>
              <a:t> same people off. He recounted walking in a HMV store in Sydney and discovering that his CDs and DVDs sold for between $6 and $10 more than other recent releases. When he asked his label about it they said “…it</a:t>
            </a:r>
            <a:r>
              <a:rPr lang="en-US" sz="1200" kern="1200" dirty="0" smtClean="0">
                <a:solidFill>
                  <a:schemeClr val="tx1"/>
                </a:solidFill>
                <a:latin typeface="Times New Roman" charset="0"/>
                <a:ea typeface="ＭＳ Ｐゴシック" charset="-128"/>
                <a:cs typeface="ＭＳ Ｐゴシック" charset="-128"/>
              </a:rPr>
              <a:t>'s because we know you've got a core audience that's </a:t>
            </a:r>
            <a:r>
              <a:rPr lang="en-US" sz="1200" kern="1200" dirty="0" err="1" smtClean="0">
                <a:solidFill>
                  <a:schemeClr val="tx1"/>
                </a:solidFill>
                <a:latin typeface="Times New Roman" charset="0"/>
                <a:ea typeface="ＭＳ Ｐゴシック" charset="-128"/>
                <a:cs typeface="ＭＳ Ｐゴシック" charset="-128"/>
              </a:rPr>
              <a:t>gonna</a:t>
            </a:r>
            <a:r>
              <a:rPr lang="en-US" sz="1200" kern="1200" dirty="0" smtClean="0">
                <a:solidFill>
                  <a:schemeClr val="tx1"/>
                </a:solidFill>
                <a:latin typeface="Times New Roman" charset="0"/>
                <a:ea typeface="ＭＳ Ｐゴシック" charset="-128"/>
                <a:cs typeface="ＭＳ Ｐゴシック" charset="-128"/>
              </a:rPr>
              <a:t> buy whatever we put out, so we can charge more for that. It's the pop stuff we have to discount to get people to buy it. True fans will pay whatever". And</a:t>
            </a:r>
            <a:r>
              <a:rPr lang="en-US" sz="1200" kern="1200" baseline="0" dirty="0" smtClean="0">
                <a:solidFill>
                  <a:schemeClr val="tx1"/>
                </a:solidFill>
                <a:latin typeface="Times New Roman" charset="0"/>
                <a:ea typeface="ＭＳ Ｐゴシック" charset="-128"/>
                <a:cs typeface="ＭＳ Ｐゴシック" charset="-128"/>
              </a:rPr>
              <a:t> as far as the extra $10 goes? </a:t>
            </a:r>
            <a:r>
              <a:rPr lang="en-US" sz="1200" kern="1200" baseline="0" dirty="0" err="1" smtClean="0">
                <a:solidFill>
                  <a:schemeClr val="tx1"/>
                </a:solidFill>
                <a:latin typeface="Times New Roman" charset="0"/>
                <a:ea typeface="ＭＳ Ｐゴシック" charset="-128"/>
                <a:cs typeface="ＭＳ Ｐゴシック" charset="-128"/>
              </a:rPr>
              <a:t>Reznor’s</a:t>
            </a:r>
            <a:r>
              <a:rPr lang="en-US" sz="1200" kern="1200" baseline="0" dirty="0" smtClean="0">
                <a:solidFill>
                  <a:schemeClr val="tx1"/>
                </a:solidFill>
                <a:latin typeface="Times New Roman" charset="0"/>
                <a:ea typeface="ＭＳ Ｐゴシック" charset="-128"/>
                <a:cs typeface="ＭＳ Ｐゴシック" charset="-128"/>
              </a:rPr>
              <a:t> response was, “</a:t>
            </a:r>
            <a:r>
              <a:rPr lang="en-US" sz="1200" kern="1200" dirty="0" smtClean="0">
                <a:solidFill>
                  <a:schemeClr val="tx1"/>
                </a:solidFill>
                <a:latin typeface="Times New Roman" charset="0"/>
                <a:ea typeface="ＭＳ Ｐゴシック" charset="-128"/>
                <a:cs typeface="ＭＳ Ｐゴシック" charset="-128"/>
              </a:rPr>
              <a:t>That money's not going into my pocket.”</a:t>
            </a:r>
          </a:p>
          <a:p>
            <a:pPr eaLnBrk="1" hangingPunct="1">
              <a:lnSpc>
                <a:spcPct val="95000"/>
              </a:lnSpc>
              <a:spcBef>
                <a:spcPct val="0"/>
              </a:spcBef>
            </a:pPr>
            <a:endParaRPr lang="en-US" sz="1200" kern="1200" baseline="0" dirty="0" smtClean="0">
              <a:solidFill>
                <a:schemeClr val="tx1"/>
              </a:solidFill>
              <a:latin typeface="Times New Roman" charset="0"/>
              <a:ea typeface="ＭＳ Ｐゴシック" charset="-128"/>
              <a:cs typeface="ＭＳ Ｐゴシック" charset="-128"/>
            </a:endParaRPr>
          </a:p>
          <a:p>
            <a:pPr eaLnBrk="1" hangingPunct="1">
              <a:lnSpc>
                <a:spcPct val="95000"/>
              </a:lnSpc>
              <a:spcBef>
                <a:spcPct val="0"/>
              </a:spcBef>
            </a:pPr>
            <a:r>
              <a:rPr lang="en-US" sz="1200" kern="1200" dirty="0" smtClean="0">
                <a:solidFill>
                  <a:schemeClr val="tx1"/>
                </a:solidFill>
                <a:latin typeface="Times New Roman" charset="0"/>
                <a:ea typeface="ＭＳ Ｐゴシック" charset="-128"/>
                <a:cs typeface="ＭＳ Ｐゴシック" charset="-128"/>
              </a:rPr>
              <a:t>It</a:t>
            </a:r>
            <a:r>
              <a:rPr lang="en-US" sz="1200" kern="1200" baseline="0" dirty="0" smtClean="0">
                <a:solidFill>
                  <a:schemeClr val="tx1"/>
                </a:solidFill>
                <a:latin typeface="Times New Roman" charset="0"/>
                <a:ea typeface="ＭＳ Ｐゴシック" charset="-128"/>
                <a:cs typeface="ＭＳ Ｐゴシック" charset="-128"/>
              </a:rPr>
              <a:t> is at this point </a:t>
            </a:r>
            <a:r>
              <a:rPr lang="en-US" sz="1200" kern="1200" baseline="0" dirty="0" err="1" smtClean="0">
                <a:solidFill>
                  <a:schemeClr val="tx1"/>
                </a:solidFill>
                <a:latin typeface="Times New Roman" charset="0"/>
                <a:ea typeface="ＭＳ Ｐゴシック" charset="-128"/>
                <a:cs typeface="ＭＳ Ｐゴシック" charset="-128"/>
              </a:rPr>
              <a:t>Reznor</a:t>
            </a:r>
            <a:r>
              <a:rPr lang="en-US" sz="1200" kern="1200" baseline="0" dirty="0" smtClean="0">
                <a:solidFill>
                  <a:schemeClr val="tx1"/>
                </a:solidFill>
                <a:latin typeface="Times New Roman" charset="0"/>
                <a:ea typeface="ＭＳ Ｐゴシック" charset="-128"/>
                <a:cs typeface="ＭＳ Ｐゴシック" charset="-128"/>
              </a:rPr>
              <a:t> declared he was leaving Universal. He said I “…</a:t>
            </a:r>
            <a:r>
              <a:rPr lang="en-US" sz="1200" kern="1200" dirty="0" smtClean="0">
                <a:solidFill>
                  <a:schemeClr val="tx1"/>
                </a:solidFill>
                <a:latin typeface="Times New Roman" charset="0"/>
                <a:ea typeface="ＭＳ Ｐゴシック" charset="-128"/>
                <a:cs typeface="ＭＳ Ｐゴシック" charset="-128"/>
              </a:rPr>
              <a:t>have one record left that I owe a major label, then I will never be seen in a situation like this again.” And see him in that situation again we haven’t. </a:t>
            </a:r>
            <a:r>
              <a:rPr lang="en-US" sz="1200" dirty="0" smtClean="0">
                <a:solidFill>
                  <a:srgbClr val="000000"/>
                </a:solidFill>
                <a:latin typeface="Arial" charset="0"/>
              </a:rPr>
              <a:t>On</a:t>
            </a:r>
            <a:r>
              <a:rPr lang="en-US" sz="1200" baseline="0" dirty="0" smtClean="0">
                <a:solidFill>
                  <a:srgbClr val="000000"/>
                </a:solidFill>
                <a:latin typeface="Arial" charset="0"/>
              </a:rPr>
              <a:t> 2 March this year the seventh studio album from Nine Inch Nails was release.</a:t>
            </a:r>
            <a:endParaRPr lang="en-US" sz="1200" kern="1200" baseline="0" dirty="0" smtClean="0">
              <a:solidFill>
                <a:schemeClr val="tx1"/>
              </a:solidFill>
              <a:latin typeface="Times New Roman" charset="0"/>
              <a:ea typeface="ＭＳ Ｐゴシック" charset="-128"/>
              <a:cs typeface="ＭＳ Ｐゴシック" charset="-128"/>
            </a:endParaRPr>
          </a:p>
          <a:p>
            <a:pPr eaLnBrk="1" hangingPunct="1">
              <a:lnSpc>
                <a:spcPct val="95000"/>
              </a:lnSpc>
              <a:spcBef>
                <a:spcPct val="0"/>
              </a:spcBef>
            </a:pPr>
            <a:endParaRPr lang="en-US" sz="1200" kern="1200" baseline="0" dirty="0" smtClean="0">
              <a:solidFill>
                <a:schemeClr val="tx1"/>
              </a:solidFill>
              <a:latin typeface="Times New Roman" charset="0"/>
              <a:ea typeface="ＭＳ Ｐゴシック" charset="-128"/>
              <a:cs typeface="ＭＳ Ｐゴシック" charset="-128"/>
            </a:endParaRPr>
          </a:p>
          <a:p>
            <a:pPr eaLnBrk="1" hangingPunct="1">
              <a:lnSpc>
                <a:spcPct val="95000"/>
              </a:lnSpc>
              <a:spcBef>
                <a:spcPct val="0"/>
              </a:spcBef>
            </a:pPr>
            <a:endParaRPr lang="en-US" sz="1200" kern="1200" baseline="0" dirty="0" smtClean="0">
              <a:solidFill>
                <a:schemeClr val="tx1"/>
              </a:solidFill>
              <a:latin typeface="Times New Roman" charset="0"/>
              <a:ea typeface="ＭＳ Ｐゴシック" charset="-128"/>
              <a:cs typeface="ＭＳ Ｐゴシック" charset="-128"/>
            </a:endParaRPr>
          </a:p>
          <a:p>
            <a:pPr eaLnBrk="1" hangingPunct="1">
              <a:lnSpc>
                <a:spcPct val="95000"/>
              </a:lnSpc>
              <a:spcBef>
                <a:spcPct val="0"/>
              </a:spcBef>
            </a:pPr>
            <a:endParaRPr lang="en-US" sz="1200" kern="1200" baseline="0" dirty="0" smtClean="0">
              <a:solidFill>
                <a:schemeClr val="tx1"/>
              </a:solidFill>
              <a:latin typeface="Times New Roman" charset="0"/>
              <a:ea typeface="ＭＳ Ｐゴシック" charset="-128"/>
              <a:cs typeface="ＭＳ Ｐゴシック" charset="-128"/>
            </a:endParaRPr>
          </a:p>
          <a:p>
            <a:pPr eaLnBrk="1" hangingPunct="1">
              <a:lnSpc>
                <a:spcPct val="95000"/>
              </a:lnSpc>
              <a:spcBef>
                <a:spcPct val="0"/>
              </a:spcBef>
            </a:pPr>
            <a:r>
              <a:rPr lang="en-US" sz="1200" kern="1200" baseline="0" dirty="0" smtClean="0">
                <a:solidFill>
                  <a:schemeClr val="tx1"/>
                </a:solidFill>
                <a:latin typeface="Times New Roman" charset="0"/>
                <a:ea typeface="ＭＳ Ｐゴシック" charset="-128"/>
                <a:cs typeface="ＭＳ Ｐゴシック" charset="-128"/>
              </a:rPr>
              <a:t>Source: Johnson, N “Q &amp; A with Trent </a:t>
            </a:r>
            <a:r>
              <a:rPr lang="en-US" sz="1200" kern="1200" baseline="0" dirty="0" err="1" smtClean="0">
                <a:solidFill>
                  <a:schemeClr val="tx1"/>
                </a:solidFill>
                <a:latin typeface="Times New Roman" charset="0"/>
                <a:ea typeface="ＭＳ Ｐゴシック" charset="-128"/>
                <a:cs typeface="ＭＳ Ｐゴシック" charset="-128"/>
              </a:rPr>
              <a:t>Reznor</a:t>
            </a:r>
            <a:r>
              <a:rPr lang="en-US" sz="1200" kern="1200" baseline="0" dirty="0" smtClean="0">
                <a:solidFill>
                  <a:schemeClr val="tx1"/>
                </a:solidFill>
                <a:latin typeface="Times New Roman" charset="0"/>
                <a:ea typeface="ＭＳ Ｐゴシック" charset="-128"/>
                <a:cs typeface="ＭＳ Ｐゴシック" charset="-128"/>
              </a:rPr>
              <a:t> of Nine Inch Nails” in the </a:t>
            </a:r>
            <a:r>
              <a:rPr lang="en-US" sz="1200" i="1" kern="1200" baseline="0" dirty="0" smtClean="0">
                <a:solidFill>
                  <a:schemeClr val="tx1"/>
                </a:solidFill>
                <a:latin typeface="Times New Roman" charset="0"/>
                <a:ea typeface="ＭＳ Ｐゴシック" charset="-128"/>
                <a:cs typeface="ＭＳ Ｐゴシック" charset="-128"/>
              </a:rPr>
              <a:t>Herald Sun</a:t>
            </a:r>
            <a:r>
              <a:rPr lang="en-US" sz="1200" i="0" kern="1200" baseline="0" dirty="0" smtClean="0">
                <a:solidFill>
                  <a:schemeClr val="tx1"/>
                </a:solidFill>
                <a:latin typeface="Times New Roman" charset="0"/>
                <a:ea typeface="ＭＳ Ｐゴシック" charset="-128"/>
                <a:cs typeface="ＭＳ Ｐゴシック" charset="-128"/>
              </a:rPr>
              <a:t>, 17 May 2007, http://www.news.com.au/heraldsun/story/0,21985,21741980-5006024,00.html</a:t>
            </a:r>
            <a:endParaRPr lang="en-US" sz="1600" baseline="0" dirty="0" smtClean="0">
              <a:solidFill>
                <a:srgbClr val="000000"/>
              </a:solidFill>
              <a:latin typeface="Arial" charset="0"/>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5538" name="Rectangle 6"/>
          <p:cNvSpPr>
            <a:spLocks noGrp="1" noChangeArrowheads="1"/>
          </p:cNvSpPr>
          <p:nvPr>
            <p:ph type="sldNum" sz="quarter" idx="5"/>
          </p:nvPr>
        </p:nvSpPr>
        <p:spPr>
          <a:noFill/>
        </p:spPr>
        <p:txBody>
          <a:bodyPr/>
          <a:lstStyle/>
          <a:p>
            <a:fld id="{4F9BB444-3CE0-D04F-A448-FAA938A67DAF}" type="slidenum">
              <a:rPr lang="en-US"/>
              <a:pPr/>
              <a:t>75</a:t>
            </a:fld>
            <a:endParaRPr lang="en-US"/>
          </a:p>
        </p:txBody>
      </p:sp>
      <p:sp>
        <p:nvSpPr>
          <p:cNvPr id="65539" name="Rectangle 1"/>
          <p:cNvSpPr>
            <a:spLocks noGrp="1" noRot="1" noChangeAspect="1" noChangeArrowheads="1"/>
          </p:cNvSpPr>
          <p:nvPr>
            <p:ph type="sldImg"/>
          </p:nvPr>
        </p:nvSpPr>
        <p:spPr>
          <a:ln/>
        </p:spPr>
      </p:sp>
      <p:sp>
        <p:nvSpPr>
          <p:cNvPr id="65540" name="Rectangle 2"/>
          <p:cNvSpPr>
            <a:spLocks noGrp="1" noChangeArrowheads="1"/>
          </p:cNvSpPr>
          <p:nvPr>
            <p:ph type="body" idx="1"/>
          </p:nvPr>
        </p:nvSpPr>
        <p:spPr>
          <a:noFill/>
          <a:ln/>
        </p:spPr>
        <p:txBody>
          <a:bodyPr lIns="0" tIns="0" rIns="0" bIns="0"/>
          <a:lstStyle/>
          <a:p>
            <a:pPr eaLnBrk="1" hangingPunct="1">
              <a:lnSpc>
                <a:spcPct val="95000"/>
              </a:lnSpc>
              <a:spcBef>
                <a:spcPct val="0"/>
              </a:spcBef>
            </a:pPr>
            <a:r>
              <a:rPr lang="en-US" sz="1600" b="1" dirty="0" smtClean="0">
                <a:solidFill>
                  <a:srgbClr val="000000"/>
                </a:solidFill>
                <a:latin typeface="Arial" charset="0"/>
              </a:rPr>
              <a:t>NINE INCH NAILS – GHOSTS </a:t>
            </a:r>
            <a:r>
              <a:rPr lang="en-US" sz="1600" b="1" dirty="0">
                <a:solidFill>
                  <a:srgbClr val="000000"/>
                </a:solidFill>
                <a:latin typeface="Arial" charset="0"/>
              </a:rPr>
              <a:t>I-</a:t>
            </a:r>
            <a:r>
              <a:rPr lang="en-US" sz="1600" b="1" dirty="0" smtClean="0">
                <a:solidFill>
                  <a:srgbClr val="000000"/>
                </a:solidFill>
                <a:latin typeface="Arial" charset="0"/>
              </a:rPr>
              <a:t>IV</a:t>
            </a:r>
            <a:endParaRPr lang="en-US" sz="1600" dirty="0" smtClean="0">
              <a:solidFill>
                <a:srgbClr val="000000"/>
              </a:solidFill>
              <a:latin typeface="Arial" charset="0"/>
            </a:endParaRPr>
          </a:p>
          <a:p>
            <a:pPr eaLnBrk="1" hangingPunct="1">
              <a:lnSpc>
                <a:spcPct val="95000"/>
              </a:lnSpc>
              <a:spcBef>
                <a:spcPct val="0"/>
              </a:spcBef>
            </a:pPr>
            <a:r>
              <a:rPr lang="en-US" sz="1600" baseline="0" dirty="0" smtClean="0">
                <a:solidFill>
                  <a:srgbClr val="000000"/>
                </a:solidFill>
                <a:latin typeface="Arial" charset="0"/>
              </a:rPr>
              <a:t>     </a:t>
            </a:r>
            <a:r>
              <a:rPr lang="en-US" sz="1600" dirty="0" smtClean="0">
                <a:solidFill>
                  <a:srgbClr val="000000"/>
                </a:solidFill>
                <a:latin typeface="Arial" charset="0"/>
              </a:rPr>
              <a:t>- first</a:t>
            </a:r>
            <a:r>
              <a:rPr lang="en-US" sz="1600" baseline="0" dirty="0" smtClean="0">
                <a:solidFill>
                  <a:srgbClr val="000000"/>
                </a:solidFill>
                <a:latin typeface="Arial" charset="0"/>
              </a:rPr>
              <a:t> release since leaving </a:t>
            </a:r>
            <a:r>
              <a:rPr lang="en-US" sz="1600" baseline="0" dirty="0" err="1" smtClean="0">
                <a:solidFill>
                  <a:srgbClr val="000000"/>
                </a:solidFill>
                <a:latin typeface="Arial" charset="0"/>
              </a:rPr>
              <a:t>Interscope</a:t>
            </a:r>
            <a:endParaRPr lang="en-US" sz="1600" dirty="0" smtClean="0">
              <a:solidFill>
                <a:srgbClr val="000000"/>
              </a:solidFill>
              <a:latin typeface="Arial" charset="0"/>
            </a:endParaRPr>
          </a:p>
          <a:p>
            <a:pPr eaLnBrk="1" hangingPunct="1">
              <a:lnSpc>
                <a:spcPct val="95000"/>
              </a:lnSpc>
              <a:spcBef>
                <a:spcPct val="0"/>
              </a:spcBef>
            </a:pPr>
            <a:r>
              <a:rPr lang="en-US" sz="1600" dirty="0" smtClean="0">
                <a:solidFill>
                  <a:srgbClr val="000000"/>
                </a:solidFill>
                <a:latin typeface="Arial" charset="0"/>
              </a:rPr>
              <a:t>     - 36 instrumental</a:t>
            </a:r>
            <a:r>
              <a:rPr lang="en-US" sz="1600" baseline="0" dirty="0" smtClean="0">
                <a:solidFill>
                  <a:srgbClr val="000000"/>
                </a:solidFill>
                <a:latin typeface="Arial" charset="0"/>
              </a:rPr>
              <a:t> tracks</a:t>
            </a:r>
          </a:p>
          <a:p>
            <a:pPr eaLnBrk="1" hangingPunct="1">
              <a:lnSpc>
                <a:spcPct val="95000"/>
              </a:lnSpc>
              <a:spcBef>
                <a:spcPct val="0"/>
              </a:spcBef>
            </a:pPr>
            <a:r>
              <a:rPr lang="en-US" sz="1600" baseline="0" dirty="0" smtClean="0">
                <a:solidFill>
                  <a:srgbClr val="000000"/>
                </a:solidFill>
                <a:latin typeface="Arial" charset="0"/>
              </a:rPr>
              <a:t>     - 4 EPs, 9 tracks on each</a:t>
            </a:r>
          </a:p>
          <a:p>
            <a:pPr eaLnBrk="1" hangingPunct="1">
              <a:lnSpc>
                <a:spcPct val="95000"/>
              </a:lnSpc>
              <a:spcBef>
                <a:spcPct val="0"/>
              </a:spcBef>
            </a:pPr>
            <a:endParaRPr lang="en-US" sz="1600" dirty="0" smtClean="0">
              <a:solidFill>
                <a:srgbClr val="000000"/>
              </a:solidFill>
              <a:latin typeface="Arial" charset="0"/>
            </a:endParaRPr>
          </a:p>
          <a:p>
            <a:pPr eaLnBrk="1" hangingPunct="1">
              <a:lnSpc>
                <a:spcPct val="95000"/>
              </a:lnSpc>
              <a:spcBef>
                <a:spcPct val="0"/>
              </a:spcBef>
            </a:pPr>
            <a:r>
              <a:rPr lang="en-US" sz="1600" i="1" dirty="0" smtClean="0">
                <a:solidFill>
                  <a:srgbClr val="000000"/>
                </a:solidFill>
                <a:latin typeface="Arial" charset="0"/>
              </a:rPr>
              <a:t>Ghosts I-IV </a:t>
            </a:r>
            <a:r>
              <a:rPr lang="en-US" sz="1600" dirty="0" smtClean="0">
                <a:solidFill>
                  <a:srgbClr val="000000"/>
                </a:solidFill>
                <a:latin typeface="Arial" charset="0"/>
              </a:rPr>
              <a:t>was the first release from Trent </a:t>
            </a:r>
            <a:r>
              <a:rPr lang="en-US" sz="1600" dirty="0" err="1" smtClean="0">
                <a:solidFill>
                  <a:srgbClr val="000000"/>
                </a:solidFill>
                <a:latin typeface="Arial" charset="0"/>
              </a:rPr>
              <a:t>Reznor</a:t>
            </a:r>
            <a:r>
              <a:rPr lang="en-US" sz="1600" baseline="0" dirty="0" smtClean="0">
                <a:solidFill>
                  <a:srgbClr val="000000"/>
                </a:solidFill>
                <a:latin typeface="Arial" charset="0"/>
              </a:rPr>
              <a:t> after leaving </a:t>
            </a:r>
            <a:r>
              <a:rPr lang="en-US" sz="1600" baseline="0" dirty="0" err="1" smtClean="0">
                <a:solidFill>
                  <a:srgbClr val="000000"/>
                </a:solidFill>
                <a:latin typeface="Arial" charset="0"/>
              </a:rPr>
              <a:t>Interscope</a:t>
            </a:r>
            <a:r>
              <a:rPr lang="en-US" sz="1600" baseline="0" dirty="0" smtClean="0">
                <a:solidFill>
                  <a:srgbClr val="000000"/>
                </a:solidFill>
                <a:latin typeface="Arial" charset="0"/>
              </a:rPr>
              <a:t>.</a:t>
            </a:r>
          </a:p>
          <a:p>
            <a:pPr eaLnBrk="1" hangingPunct="1">
              <a:lnSpc>
                <a:spcPct val="95000"/>
              </a:lnSpc>
              <a:spcBef>
                <a:spcPct val="0"/>
              </a:spcBef>
            </a:pPr>
            <a:endParaRPr lang="en-US" sz="1600" baseline="0" dirty="0" smtClean="0">
              <a:solidFill>
                <a:srgbClr val="000000"/>
              </a:solidFill>
              <a:latin typeface="Arial" charset="0"/>
            </a:endParaRPr>
          </a:p>
          <a:p>
            <a:pPr eaLnBrk="1" hangingPunct="1">
              <a:lnSpc>
                <a:spcPct val="95000"/>
              </a:lnSpc>
              <a:spcBef>
                <a:spcPct val="0"/>
              </a:spcBef>
            </a:pPr>
            <a:r>
              <a:rPr lang="en-US" sz="1600" i="0" dirty="0" smtClean="0">
                <a:solidFill>
                  <a:srgbClr val="000000"/>
                </a:solidFill>
                <a:latin typeface="Arial" charset="0"/>
              </a:rPr>
              <a:t>It was a</a:t>
            </a:r>
            <a:r>
              <a:rPr lang="en-US" sz="1600" i="0" baseline="0" dirty="0" smtClean="0">
                <a:solidFill>
                  <a:srgbClr val="000000"/>
                </a:solidFill>
                <a:latin typeface="Arial" charset="0"/>
              </a:rPr>
              <a:t> 36 track release, broken up into 4 EPs with 9 instrumental tracks on each. They are labeled </a:t>
            </a:r>
            <a:r>
              <a:rPr lang="en-US" sz="1600" i="1" baseline="0" dirty="0" smtClean="0">
                <a:solidFill>
                  <a:srgbClr val="000000"/>
                </a:solidFill>
                <a:latin typeface="Arial" charset="0"/>
              </a:rPr>
              <a:t>Ghosts I</a:t>
            </a:r>
            <a:r>
              <a:rPr lang="en-US" sz="1600" i="0" baseline="0" dirty="0" smtClean="0">
                <a:solidFill>
                  <a:srgbClr val="000000"/>
                </a:solidFill>
                <a:latin typeface="Arial" charset="0"/>
              </a:rPr>
              <a:t>,</a:t>
            </a:r>
            <a:r>
              <a:rPr lang="en-US" sz="1600" i="1" baseline="0" dirty="0" smtClean="0">
                <a:solidFill>
                  <a:srgbClr val="000000"/>
                </a:solidFill>
                <a:latin typeface="Arial" charset="0"/>
              </a:rPr>
              <a:t> II</a:t>
            </a:r>
            <a:r>
              <a:rPr lang="en-US" sz="1600" i="0" baseline="0" dirty="0" smtClean="0">
                <a:solidFill>
                  <a:srgbClr val="000000"/>
                </a:solidFill>
                <a:latin typeface="Arial" charset="0"/>
              </a:rPr>
              <a:t>,</a:t>
            </a:r>
            <a:r>
              <a:rPr lang="en-US" sz="1600" i="1" baseline="0" dirty="0" smtClean="0">
                <a:solidFill>
                  <a:srgbClr val="000000"/>
                </a:solidFill>
                <a:latin typeface="Arial" charset="0"/>
              </a:rPr>
              <a:t> III</a:t>
            </a:r>
            <a:r>
              <a:rPr lang="en-US" sz="1600" i="0" baseline="0" dirty="0" smtClean="0">
                <a:solidFill>
                  <a:srgbClr val="000000"/>
                </a:solidFill>
                <a:latin typeface="Arial" charset="0"/>
              </a:rPr>
              <a:t> and </a:t>
            </a:r>
            <a:r>
              <a:rPr lang="en-US" sz="1600" i="1" baseline="0" dirty="0" smtClean="0">
                <a:solidFill>
                  <a:srgbClr val="000000"/>
                </a:solidFill>
                <a:latin typeface="Arial" charset="0"/>
              </a:rPr>
              <a:t>IV</a:t>
            </a:r>
            <a:r>
              <a:rPr lang="en-US" sz="1600" i="0" baseline="0" dirty="0" smtClean="0">
                <a:solidFill>
                  <a:srgbClr val="000000"/>
                </a:solidFill>
                <a:latin typeface="Arial" charset="0"/>
              </a:rPr>
              <a:t> respectively with tracks being demarcated </a:t>
            </a:r>
            <a:r>
              <a:rPr lang="en-US" sz="1200" kern="1200" dirty="0" smtClean="0">
                <a:solidFill>
                  <a:schemeClr val="tx1"/>
                </a:solidFill>
                <a:latin typeface="Times New Roman" charset="0"/>
                <a:ea typeface="ＭＳ Ｐゴシック" charset="-128"/>
                <a:cs typeface="ＭＳ Ｐゴシック" charset="-128"/>
              </a:rPr>
              <a:t>only by their track listing, position, and album art</a:t>
            </a:r>
            <a:r>
              <a:rPr lang="en-US" sz="1600" i="0" kern="1200" baseline="0" dirty="0" smtClean="0">
                <a:solidFill>
                  <a:srgbClr val="000000"/>
                </a:solidFill>
                <a:latin typeface="Arial" charset="0"/>
                <a:ea typeface="ＭＳ Ｐゴシック" charset="-128"/>
                <a:cs typeface="ＭＳ Ｐゴシック" charset="-128"/>
              </a:rPr>
              <a:t>.</a:t>
            </a:r>
          </a:p>
          <a:p>
            <a:pPr eaLnBrk="1" hangingPunct="1">
              <a:lnSpc>
                <a:spcPct val="95000"/>
              </a:lnSpc>
              <a:spcBef>
                <a:spcPct val="0"/>
              </a:spcBef>
            </a:pPr>
            <a:endParaRPr lang="en-US" sz="1600" i="0" kern="1200" baseline="0" dirty="0" smtClean="0">
              <a:solidFill>
                <a:srgbClr val="000000"/>
              </a:solidFill>
              <a:latin typeface="Arial" charset="0"/>
              <a:ea typeface="ＭＳ Ｐゴシック" charset="-128"/>
              <a:cs typeface="ＭＳ Ｐゴシック" charset="-128"/>
            </a:endParaRPr>
          </a:p>
          <a:p>
            <a:pPr eaLnBrk="1" hangingPunct="1">
              <a:lnSpc>
                <a:spcPct val="95000"/>
              </a:lnSpc>
              <a:spcBef>
                <a:spcPct val="0"/>
              </a:spcBef>
            </a:pPr>
            <a:r>
              <a:rPr lang="en-US" sz="1600" i="1" kern="1200" baseline="0" dirty="0" smtClean="0">
                <a:solidFill>
                  <a:srgbClr val="000000"/>
                </a:solidFill>
                <a:latin typeface="Arial" charset="0"/>
                <a:ea typeface="ＭＳ Ｐゴシック" charset="-128"/>
                <a:cs typeface="ＭＳ Ｐゴシック" charset="-128"/>
              </a:rPr>
              <a:t>Ghosts </a:t>
            </a:r>
            <a:r>
              <a:rPr lang="en-US" sz="1600" i="0" kern="1200" baseline="0" dirty="0" smtClean="0">
                <a:solidFill>
                  <a:srgbClr val="000000"/>
                </a:solidFill>
                <a:latin typeface="Arial" charset="0"/>
                <a:ea typeface="ＭＳ Ｐゴシック" charset="-128"/>
                <a:cs typeface="ＭＳ Ｐゴシック" charset="-128"/>
              </a:rPr>
              <a:t>was released for download from the Nine Inch Nails website where the physical album in a number of options could also be purchased. Both the downloadable files and the CD were released</a:t>
            </a:r>
            <a:endParaRPr lang="en-US" sz="1600" dirty="0" smtClean="0">
              <a:solidFill>
                <a:srgbClr val="000000"/>
              </a:solidFill>
              <a:latin typeface="Arial" charset="0"/>
            </a:endParaRPr>
          </a:p>
          <a:p>
            <a:pPr eaLnBrk="1" hangingPunct="1">
              <a:lnSpc>
                <a:spcPct val="95000"/>
              </a:lnSpc>
              <a:spcBef>
                <a:spcPct val="0"/>
              </a:spcBef>
            </a:pPr>
            <a:endParaRPr lang="en-US" sz="1600" dirty="0" smtClean="0">
              <a:solidFill>
                <a:srgbClr val="000000"/>
              </a:solidFill>
              <a:latin typeface="Arial" charset="0"/>
            </a:endParaRPr>
          </a:p>
          <a:p>
            <a:pPr eaLnBrk="1" hangingPunct="1">
              <a:lnSpc>
                <a:spcPct val="95000"/>
              </a:lnSpc>
              <a:spcBef>
                <a:spcPct val="0"/>
              </a:spcBef>
            </a:pPr>
            <a:endParaRPr lang="en-US" sz="1600" dirty="0" smtClean="0">
              <a:solidFill>
                <a:srgbClr val="000000"/>
              </a:solidFill>
              <a:latin typeface="Arial" charset="0"/>
            </a:endParaRPr>
          </a:p>
          <a:p>
            <a:pPr eaLnBrk="1" hangingPunct="1">
              <a:lnSpc>
                <a:spcPct val="95000"/>
              </a:lnSpc>
              <a:spcBef>
                <a:spcPct val="0"/>
              </a:spcBef>
            </a:pPr>
            <a:endParaRPr lang="en-US" sz="1600" dirty="0" smtClean="0">
              <a:solidFill>
                <a:srgbClr val="000000"/>
              </a:solidFill>
              <a:latin typeface="Arial" charset="0"/>
            </a:endParaRPr>
          </a:p>
          <a:p>
            <a:pPr eaLnBrk="1" hangingPunct="1">
              <a:lnSpc>
                <a:spcPct val="95000"/>
              </a:lnSpc>
              <a:spcBef>
                <a:spcPct val="0"/>
              </a:spcBef>
            </a:pPr>
            <a:r>
              <a:rPr lang="en-US" sz="1600" dirty="0"/>
              <a:t>Album artwork: Cover art of </a:t>
            </a:r>
            <a:r>
              <a:rPr lang="en-US" sz="1600" i="1" dirty="0"/>
              <a:t>Ghosts I-IV </a:t>
            </a:r>
            <a:r>
              <a:rPr lang="en-US" sz="1600" dirty="0"/>
              <a:t>by Nine Inch Nails, http://</a:t>
            </a:r>
            <a:r>
              <a:rPr lang="en-US" sz="1600" dirty="0" err="1"/>
              <a:t>ghosts.nin.com</a:t>
            </a:r>
            <a:r>
              <a:rPr lang="en-US" sz="1600" dirty="0"/>
              <a:t>. Available under a Creative Commons Attribution-Noncommercial-Share Alike 3.0 United States </a:t>
            </a:r>
            <a:r>
              <a:rPr lang="en-US" sz="1600" dirty="0" err="1"/>
              <a:t>licence</a:t>
            </a:r>
            <a:r>
              <a:rPr lang="en-US" sz="1600" dirty="0"/>
              <a:t>. Full terms available at http://creativecommons.org/licenses/by-nc-sa/3.0/us</a:t>
            </a: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5538" name="Rectangle 6"/>
          <p:cNvSpPr>
            <a:spLocks noGrp="1" noChangeArrowheads="1"/>
          </p:cNvSpPr>
          <p:nvPr>
            <p:ph type="sldNum" sz="quarter" idx="5"/>
          </p:nvPr>
        </p:nvSpPr>
        <p:spPr>
          <a:noFill/>
        </p:spPr>
        <p:txBody>
          <a:bodyPr/>
          <a:lstStyle/>
          <a:p>
            <a:fld id="{4F9BB444-3CE0-D04F-A448-FAA938A67DAF}" type="slidenum">
              <a:rPr lang="en-US"/>
              <a:pPr/>
              <a:t>76</a:t>
            </a:fld>
            <a:endParaRPr lang="en-US"/>
          </a:p>
        </p:txBody>
      </p:sp>
      <p:sp>
        <p:nvSpPr>
          <p:cNvPr id="65539" name="Rectangle 1"/>
          <p:cNvSpPr>
            <a:spLocks noGrp="1" noRot="1" noChangeAspect="1" noChangeArrowheads="1"/>
          </p:cNvSpPr>
          <p:nvPr>
            <p:ph type="sldImg"/>
          </p:nvPr>
        </p:nvSpPr>
        <p:spPr>
          <a:ln/>
        </p:spPr>
      </p:sp>
      <p:sp>
        <p:nvSpPr>
          <p:cNvPr id="65540" name="Rectangle 2"/>
          <p:cNvSpPr>
            <a:spLocks noGrp="1" noChangeArrowheads="1"/>
          </p:cNvSpPr>
          <p:nvPr>
            <p:ph type="body" idx="1"/>
          </p:nvPr>
        </p:nvSpPr>
        <p:spPr>
          <a:noFill/>
          <a:ln/>
        </p:spPr>
        <p:txBody>
          <a:bodyPr lIns="0" tIns="0" rIns="0" bIns="0"/>
          <a:lstStyle/>
          <a:p>
            <a:pPr eaLnBrk="1" hangingPunct="1">
              <a:lnSpc>
                <a:spcPct val="95000"/>
              </a:lnSpc>
              <a:spcBef>
                <a:spcPct val="0"/>
              </a:spcBef>
            </a:pPr>
            <a:r>
              <a:rPr lang="en-US" sz="1600" b="1" dirty="0" smtClean="0">
                <a:solidFill>
                  <a:srgbClr val="000000"/>
                </a:solidFill>
                <a:latin typeface="Arial" charset="0"/>
              </a:rPr>
              <a:t>NINE INCH NAILS – GHOSTS </a:t>
            </a:r>
            <a:r>
              <a:rPr lang="en-US" sz="1600" b="1" dirty="0">
                <a:solidFill>
                  <a:srgbClr val="000000"/>
                </a:solidFill>
                <a:latin typeface="Arial" charset="0"/>
              </a:rPr>
              <a:t>I-</a:t>
            </a:r>
            <a:r>
              <a:rPr lang="en-US" sz="1600" b="1" dirty="0" smtClean="0">
                <a:solidFill>
                  <a:srgbClr val="000000"/>
                </a:solidFill>
                <a:latin typeface="Arial" charset="0"/>
              </a:rPr>
              <a:t>IV</a:t>
            </a:r>
            <a:endParaRPr lang="en-US" sz="1600" dirty="0" smtClean="0">
              <a:solidFill>
                <a:srgbClr val="000000"/>
              </a:solidFill>
              <a:latin typeface="Arial" charset="0"/>
            </a:endParaRPr>
          </a:p>
          <a:p>
            <a:pPr eaLnBrk="1" hangingPunct="1">
              <a:lnSpc>
                <a:spcPct val="95000"/>
              </a:lnSpc>
              <a:spcBef>
                <a:spcPct val="0"/>
              </a:spcBef>
            </a:pPr>
            <a:r>
              <a:rPr lang="en-US" sz="1600" dirty="0" smtClean="0">
                <a:solidFill>
                  <a:srgbClr val="000000"/>
                </a:solidFill>
                <a:latin typeface="Arial" charset="0"/>
              </a:rPr>
              <a:t>     - released under a </a:t>
            </a:r>
            <a:r>
              <a:rPr lang="en-US" sz="1600" dirty="0" smtClean="0"/>
              <a:t>Creative Commons Attribution-Noncommercial-Share Alike 3.0 United States </a:t>
            </a:r>
            <a:r>
              <a:rPr lang="en-US" sz="1600" dirty="0" err="1" smtClean="0"/>
              <a:t>licence</a:t>
            </a:r>
            <a:endParaRPr lang="en-US" sz="1600" dirty="0" smtClean="0">
              <a:solidFill>
                <a:srgbClr val="000000"/>
              </a:solidFill>
              <a:latin typeface="Arial" charset="0"/>
            </a:endParaRPr>
          </a:p>
          <a:p>
            <a:pPr eaLnBrk="1" hangingPunct="1">
              <a:lnSpc>
                <a:spcPct val="95000"/>
              </a:lnSpc>
              <a:spcBef>
                <a:spcPct val="0"/>
              </a:spcBef>
            </a:pPr>
            <a:endParaRPr lang="en-US" sz="1600" dirty="0" smtClean="0">
              <a:solidFill>
                <a:srgbClr val="000000"/>
              </a:solidFill>
              <a:latin typeface="Arial" charset="0"/>
            </a:endParaRPr>
          </a:p>
          <a:p>
            <a:pPr eaLnBrk="1" hangingPunct="1">
              <a:lnSpc>
                <a:spcPct val="95000"/>
              </a:lnSpc>
              <a:spcBef>
                <a:spcPct val="0"/>
              </a:spcBef>
            </a:pPr>
            <a:endParaRPr lang="en-US" sz="1600" dirty="0" smtClean="0">
              <a:solidFill>
                <a:srgbClr val="000000"/>
              </a:solidFill>
              <a:latin typeface="Arial" charset="0"/>
            </a:endParaRPr>
          </a:p>
          <a:p>
            <a:pPr eaLnBrk="1" hangingPunct="1">
              <a:lnSpc>
                <a:spcPct val="95000"/>
              </a:lnSpc>
              <a:spcBef>
                <a:spcPct val="0"/>
              </a:spcBef>
            </a:pPr>
            <a:r>
              <a:rPr lang="en-US" sz="1600" dirty="0" smtClean="0"/>
              <a:t>under a Creative Commons Attribution-Noncommercial-Share Alike 3.0 United States </a:t>
            </a:r>
            <a:r>
              <a:rPr lang="en-US" sz="1600" dirty="0" err="1" smtClean="0"/>
              <a:t>licence</a:t>
            </a:r>
            <a:r>
              <a:rPr lang="en-US" sz="1600" dirty="0" smtClean="0"/>
              <a:t>, giving</a:t>
            </a:r>
            <a:r>
              <a:rPr lang="en-US" sz="1600" baseline="0" dirty="0" smtClean="0"/>
              <a:t> users the right to</a:t>
            </a:r>
            <a:endParaRPr lang="en-US" sz="1600" i="0" kern="1200" baseline="0" dirty="0" smtClean="0">
              <a:solidFill>
                <a:srgbClr val="000000"/>
              </a:solidFill>
              <a:latin typeface="Arial" charset="0"/>
              <a:ea typeface="ＭＳ Ｐゴシック" charset="-128"/>
              <a:cs typeface="ＭＳ Ｐゴシック" charset="-128"/>
            </a:endParaRPr>
          </a:p>
          <a:p>
            <a:pPr eaLnBrk="1" hangingPunct="1">
              <a:lnSpc>
                <a:spcPct val="95000"/>
              </a:lnSpc>
              <a:spcBef>
                <a:spcPct val="0"/>
              </a:spcBef>
            </a:pPr>
            <a:endParaRPr lang="en-US" sz="1600" dirty="0" smtClean="0">
              <a:solidFill>
                <a:srgbClr val="000000"/>
              </a:solidFill>
              <a:latin typeface="Arial" charset="0"/>
            </a:endParaRPr>
          </a:p>
          <a:p>
            <a:pPr eaLnBrk="1" hangingPunct="1">
              <a:lnSpc>
                <a:spcPct val="95000"/>
              </a:lnSpc>
              <a:spcBef>
                <a:spcPct val="0"/>
              </a:spcBef>
            </a:pPr>
            <a:endParaRPr lang="en-US" sz="1600" dirty="0" smtClean="0">
              <a:solidFill>
                <a:srgbClr val="000000"/>
              </a:solidFill>
              <a:latin typeface="Arial" charset="0"/>
            </a:endParaRPr>
          </a:p>
          <a:p>
            <a:pPr eaLnBrk="1" hangingPunct="1">
              <a:lnSpc>
                <a:spcPct val="95000"/>
              </a:lnSpc>
              <a:spcBef>
                <a:spcPct val="0"/>
              </a:spcBef>
            </a:pPr>
            <a:endParaRPr lang="en-US" sz="1600" dirty="0" smtClean="0">
              <a:solidFill>
                <a:srgbClr val="000000"/>
              </a:solidFill>
              <a:latin typeface="Arial" charset="0"/>
            </a:endParaRPr>
          </a:p>
          <a:p>
            <a:pPr eaLnBrk="1" hangingPunct="1">
              <a:lnSpc>
                <a:spcPct val="95000"/>
              </a:lnSpc>
              <a:spcBef>
                <a:spcPct val="0"/>
              </a:spcBef>
            </a:pPr>
            <a:r>
              <a:rPr lang="en-US" sz="1600" dirty="0"/>
              <a:t>Album artwork: Cover art of </a:t>
            </a:r>
            <a:r>
              <a:rPr lang="en-US" sz="1600" i="1" dirty="0"/>
              <a:t>Ghosts I-IV </a:t>
            </a:r>
            <a:r>
              <a:rPr lang="en-US" sz="1600" dirty="0"/>
              <a:t>by Nine Inch Nails, http://</a:t>
            </a:r>
            <a:r>
              <a:rPr lang="en-US" sz="1600" dirty="0" err="1"/>
              <a:t>ghosts.nin.com</a:t>
            </a:r>
            <a:r>
              <a:rPr lang="en-US" sz="1600" dirty="0"/>
              <a:t>. Available under a Creative Commons Attribution-Noncommercial-Share Alike 3.0 United States </a:t>
            </a:r>
            <a:r>
              <a:rPr lang="en-US" sz="1600" dirty="0" err="1"/>
              <a:t>licence</a:t>
            </a:r>
            <a:r>
              <a:rPr lang="en-US" sz="1600" dirty="0"/>
              <a:t>. Full terms available at http://creativecommons.org/licenses/by-nc-sa/3.0/</a:t>
            </a:r>
            <a:r>
              <a:rPr lang="en-US" sz="1600" dirty="0" smtClean="0"/>
              <a:t>us</a:t>
            </a:r>
          </a:p>
          <a:p>
            <a:pPr eaLnBrk="1" hangingPunct="1">
              <a:lnSpc>
                <a:spcPct val="95000"/>
              </a:lnSpc>
              <a:spcBef>
                <a:spcPct val="0"/>
              </a:spcBef>
            </a:pPr>
            <a:endParaRPr lang="en-US" sz="1600" dirty="0" smtClean="0"/>
          </a:p>
          <a:p>
            <a:pPr marL="0" marR="0" indent="0" algn="l" defTabSz="914400" rtl="0" eaLnBrk="1" fontAlgn="base" latinLnBrk="0" hangingPunct="1">
              <a:lnSpc>
                <a:spcPct val="95000"/>
              </a:lnSpc>
              <a:spcBef>
                <a:spcPct val="0"/>
              </a:spcBef>
              <a:spcAft>
                <a:spcPct val="0"/>
              </a:spcAft>
              <a:buClrTx/>
              <a:buSzTx/>
              <a:buFontTx/>
              <a:buNone/>
              <a:tabLst/>
              <a:defRPr/>
            </a:pPr>
            <a:r>
              <a:rPr lang="en-US" sz="1600" dirty="0" smtClean="0"/>
              <a:t>Icons:</a:t>
            </a:r>
            <a:r>
              <a:rPr lang="en-US" sz="1600" baseline="0" dirty="0" smtClean="0"/>
              <a:t> T</a:t>
            </a:r>
            <a:r>
              <a:rPr lang="en-US" sz="1600" i="0" baseline="0" dirty="0" smtClean="0"/>
              <a:t>he</a:t>
            </a:r>
            <a:r>
              <a:rPr lang="en-US" sz="1600" baseline="0" dirty="0" smtClean="0"/>
              <a:t> </a:t>
            </a:r>
            <a:r>
              <a:rPr lang="en-US" sz="1600" i="1" baseline="0" dirty="0" smtClean="0"/>
              <a:t>Pink CC logo </a:t>
            </a:r>
            <a:r>
              <a:rPr lang="en-US" sz="1600" baseline="0" dirty="0" smtClean="0"/>
              <a:t>is a derivative work of the </a:t>
            </a:r>
            <a:r>
              <a:rPr lang="en-US" sz="1600" i="1" baseline="0" dirty="0" smtClean="0"/>
              <a:t>CC</a:t>
            </a:r>
            <a:r>
              <a:rPr lang="en-US" sz="1600" i="0" baseline="0" dirty="0" smtClean="0"/>
              <a:t> logo by</a:t>
            </a:r>
            <a:r>
              <a:rPr lang="en-US" sz="1600" baseline="0" dirty="0" smtClean="0"/>
              <a:t> </a:t>
            </a:r>
            <a:r>
              <a:rPr lang="en-US" sz="1600" kern="1200" dirty="0" smtClean="0">
                <a:solidFill>
                  <a:schemeClr val="tx1"/>
                </a:solidFill>
                <a:latin typeface="Times New Roman" charset="0"/>
                <a:ea typeface="ＭＳ Ｐゴシック" charset="-128"/>
                <a:cs typeface="ＭＳ Ｐゴシック" charset="-128"/>
              </a:rPr>
              <a:t>Creative Commons Corporation. The </a:t>
            </a:r>
            <a:r>
              <a:rPr lang="en-US" sz="1600" i="1" kern="1200" dirty="0" smtClean="0">
                <a:solidFill>
                  <a:schemeClr val="tx1"/>
                </a:solidFill>
                <a:latin typeface="Times New Roman" charset="0"/>
                <a:ea typeface="ＭＳ Ｐゴシック" charset="-128"/>
                <a:cs typeface="ＭＳ Ｐゴシック" charset="-128"/>
              </a:rPr>
              <a:t>Pink</a:t>
            </a:r>
            <a:r>
              <a:rPr lang="en-US" sz="1600" i="1" kern="1200" baseline="0" dirty="0" smtClean="0">
                <a:solidFill>
                  <a:schemeClr val="tx1"/>
                </a:solidFill>
                <a:latin typeface="Times New Roman" charset="0"/>
                <a:ea typeface="ＭＳ Ｐゴシック" charset="-128"/>
                <a:cs typeface="ＭＳ Ｐゴシック" charset="-128"/>
              </a:rPr>
              <a:t> Attribution icon</a:t>
            </a:r>
            <a:r>
              <a:rPr lang="en-US" sz="1600" i="0" kern="1200" baseline="0" dirty="0" smtClean="0">
                <a:solidFill>
                  <a:schemeClr val="tx1"/>
                </a:solidFill>
                <a:latin typeface="Times New Roman" charset="0"/>
                <a:ea typeface="ＭＳ Ｐゴシック" charset="-128"/>
                <a:cs typeface="ＭＳ Ｐゴシック" charset="-128"/>
              </a:rPr>
              <a:t>, the </a:t>
            </a:r>
            <a:r>
              <a:rPr lang="en-US" sz="1600" i="1" kern="1200" baseline="0" dirty="0" smtClean="0">
                <a:solidFill>
                  <a:schemeClr val="tx1"/>
                </a:solidFill>
                <a:latin typeface="Times New Roman" charset="0"/>
                <a:ea typeface="ＭＳ Ｐゴシック" charset="-128"/>
                <a:cs typeface="ＭＳ Ｐゴシック" charset="-128"/>
              </a:rPr>
              <a:t>Pink Noncommercial icon</a:t>
            </a:r>
            <a:r>
              <a:rPr lang="en-US" sz="1600" i="0" kern="1200" baseline="0" dirty="0" smtClean="0">
                <a:solidFill>
                  <a:schemeClr val="tx1"/>
                </a:solidFill>
                <a:latin typeface="Times New Roman" charset="0"/>
                <a:ea typeface="ＭＳ Ｐゴシック" charset="-128"/>
                <a:cs typeface="ＭＳ Ｐゴシック" charset="-128"/>
              </a:rPr>
              <a:t> and the </a:t>
            </a:r>
            <a:r>
              <a:rPr lang="en-US" sz="1600" i="1" kern="1200" baseline="0" dirty="0" smtClean="0">
                <a:solidFill>
                  <a:schemeClr val="tx1"/>
                </a:solidFill>
                <a:latin typeface="Times New Roman" charset="0"/>
                <a:ea typeface="ＭＳ Ｐゴシック" charset="-128"/>
                <a:cs typeface="ＭＳ Ｐゴシック" charset="-128"/>
              </a:rPr>
              <a:t>Pink Share Alike icon</a:t>
            </a:r>
            <a:r>
              <a:rPr lang="en-US" sz="1600" i="0" kern="1200" baseline="0" dirty="0" smtClean="0">
                <a:solidFill>
                  <a:schemeClr val="tx1"/>
                </a:solidFill>
                <a:latin typeface="Times New Roman" charset="0"/>
                <a:ea typeface="ＭＳ Ｐゴシック" charset="-128"/>
                <a:cs typeface="ＭＳ Ｐゴシック" charset="-128"/>
              </a:rPr>
              <a:t> are derivative works of the </a:t>
            </a:r>
            <a:r>
              <a:rPr lang="en-US" sz="1600" i="1" kern="1200" baseline="0" dirty="0" smtClean="0">
                <a:solidFill>
                  <a:schemeClr val="tx1"/>
                </a:solidFill>
                <a:latin typeface="Times New Roman" charset="0"/>
                <a:ea typeface="ＭＳ Ｐゴシック" charset="-128"/>
                <a:cs typeface="ＭＳ Ｐゴシック" charset="-128"/>
              </a:rPr>
              <a:t>Attribution</a:t>
            </a:r>
            <a:r>
              <a:rPr lang="en-US" sz="1600" i="0" kern="1200" baseline="0" dirty="0" smtClean="0">
                <a:solidFill>
                  <a:schemeClr val="tx1"/>
                </a:solidFill>
                <a:latin typeface="Times New Roman" charset="0"/>
                <a:ea typeface="ＭＳ Ｐゴシック" charset="-128"/>
                <a:cs typeface="ＭＳ Ｐゴシック" charset="-128"/>
              </a:rPr>
              <a:t> element icon, the </a:t>
            </a:r>
            <a:r>
              <a:rPr lang="en-US" sz="1600" i="1" kern="1200" baseline="0" dirty="0" smtClean="0">
                <a:solidFill>
                  <a:schemeClr val="tx1"/>
                </a:solidFill>
                <a:latin typeface="Times New Roman" charset="0"/>
                <a:ea typeface="ＭＳ Ｐゴシック" charset="-128"/>
                <a:cs typeface="ＭＳ Ｐゴシック" charset="-128"/>
              </a:rPr>
              <a:t>Noncommercial </a:t>
            </a:r>
            <a:r>
              <a:rPr lang="en-US" sz="1600" i="0" kern="1200" baseline="0" dirty="0" smtClean="0">
                <a:solidFill>
                  <a:schemeClr val="tx1"/>
                </a:solidFill>
                <a:latin typeface="Times New Roman" charset="0"/>
                <a:ea typeface="ＭＳ Ｐゴシック" charset="-128"/>
                <a:cs typeface="ＭＳ Ｐゴシック" charset="-128"/>
              </a:rPr>
              <a:t>element icon and the </a:t>
            </a:r>
            <a:r>
              <a:rPr lang="en-US" sz="1600" i="1" kern="1200" baseline="0" dirty="0" smtClean="0">
                <a:solidFill>
                  <a:schemeClr val="tx1"/>
                </a:solidFill>
                <a:latin typeface="Times New Roman" charset="0"/>
                <a:ea typeface="ＭＳ Ｐゴシック" charset="-128"/>
                <a:cs typeface="ＭＳ Ｐゴシック" charset="-128"/>
              </a:rPr>
              <a:t>Share Alike </a:t>
            </a:r>
            <a:r>
              <a:rPr lang="en-US" sz="1600" i="0" kern="1200" baseline="0" dirty="0" smtClean="0">
                <a:solidFill>
                  <a:schemeClr val="tx1"/>
                </a:solidFill>
                <a:latin typeface="Times New Roman" charset="0"/>
                <a:ea typeface="ＭＳ Ｐゴシック" charset="-128"/>
                <a:cs typeface="ＭＳ Ｐゴシック" charset="-128"/>
              </a:rPr>
              <a:t>element icon by Creative Commons Corporation.</a:t>
            </a:r>
            <a:r>
              <a:rPr lang="en-US" sz="1600" kern="1200" dirty="0" smtClean="0">
                <a:solidFill>
                  <a:schemeClr val="tx1"/>
                </a:solidFill>
                <a:latin typeface="Times New Roman" charset="0"/>
                <a:ea typeface="ＭＳ Ｐゴシック" charset="-128"/>
                <a:cs typeface="ＭＳ Ｐゴシック" charset="-128"/>
              </a:rPr>
              <a:t> The original logo and element icons are available under a Creative Commons Attribution 3.0 </a:t>
            </a:r>
            <a:r>
              <a:rPr lang="en-US" sz="1600" kern="1200" dirty="0" err="1" smtClean="0">
                <a:solidFill>
                  <a:schemeClr val="tx1"/>
                </a:solidFill>
                <a:latin typeface="Times New Roman" charset="0"/>
                <a:ea typeface="ＭＳ Ｐゴシック" charset="-128"/>
                <a:cs typeface="ＭＳ Ｐゴシック" charset="-128"/>
              </a:rPr>
              <a:t>Unported</a:t>
            </a:r>
            <a:r>
              <a:rPr lang="en-US" sz="1600" kern="1200" dirty="0" smtClean="0">
                <a:solidFill>
                  <a:schemeClr val="tx1"/>
                </a:solidFill>
                <a:latin typeface="Times New Roman" charset="0"/>
                <a:ea typeface="ＭＳ Ｐゴシック" charset="-128"/>
                <a:cs typeface="ＭＳ Ｐゴシック" charset="-128"/>
              </a:rPr>
              <a:t> </a:t>
            </a:r>
            <a:r>
              <a:rPr lang="en-US" sz="1600" kern="1200" dirty="0" err="1" smtClean="0">
                <a:solidFill>
                  <a:schemeClr val="tx1"/>
                </a:solidFill>
                <a:latin typeface="Times New Roman" charset="0"/>
                <a:ea typeface="ＭＳ Ｐゴシック" charset="-128"/>
                <a:cs typeface="ＭＳ Ｐゴシック" charset="-128"/>
              </a:rPr>
              <a:t>licence</a:t>
            </a:r>
            <a:r>
              <a:rPr lang="en-US" sz="1600" kern="1200" dirty="0" smtClean="0">
                <a:solidFill>
                  <a:schemeClr val="tx1"/>
                </a:solidFill>
                <a:latin typeface="Times New Roman" charset="0"/>
                <a:ea typeface="ＭＳ Ｐゴシック" charset="-128"/>
                <a:cs typeface="ＭＳ Ｐゴシック" charset="-128"/>
              </a:rPr>
              <a:t>. Full terms are available at http:// creativecommons.org/licenses/by/3.0. The original logo</a:t>
            </a:r>
            <a:r>
              <a:rPr lang="en-US" sz="1600" kern="1200" baseline="0" dirty="0" smtClean="0">
                <a:solidFill>
                  <a:schemeClr val="tx1"/>
                </a:solidFill>
                <a:latin typeface="Times New Roman" charset="0"/>
                <a:ea typeface="ＭＳ Ｐゴシック" charset="-128"/>
                <a:cs typeface="ＭＳ Ｐゴシック" charset="-128"/>
              </a:rPr>
              <a:t> and element </a:t>
            </a:r>
            <a:r>
              <a:rPr lang="en-US" sz="1600" kern="1200" dirty="0" smtClean="0">
                <a:solidFill>
                  <a:schemeClr val="tx1"/>
                </a:solidFill>
                <a:latin typeface="Times New Roman" charset="0"/>
                <a:ea typeface="ＭＳ Ｐゴシック" charset="-128"/>
                <a:cs typeface="ＭＳ Ｐゴシック" charset="-128"/>
              </a:rPr>
              <a:t>icons are available for reuse in accordance</a:t>
            </a:r>
            <a:r>
              <a:rPr lang="en-US" sz="1600" kern="1200" baseline="0" dirty="0" smtClean="0">
                <a:solidFill>
                  <a:schemeClr val="tx1"/>
                </a:solidFill>
                <a:latin typeface="Times New Roman" charset="0"/>
                <a:ea typeface="ＭＳ Ｐゴシック" charset="-128"/>
                <a:cs typeface="ＭＳ Ｐゴシック" charset="-128"/>
              </a:rPr>
              <a:t> with the Creative Commons trademark policy available at </a:t>
            </a:r>
            <a:r>
              <a:rPr lang="en-US" sz="1600" kern="1200" dirty="0" smtClean="0">
                <a:solidFill>
                  <a:schemeClr val="tx1"/>
                </a:solidFill>
                <a:latin typeface="Times New Roman" charset="0"/>
                <a:ea typeface="ＭＳ Ｐゴシック" charset="-128"/>
                <a:cs typeface="ＭＳ Ｐゴシック" charset="-128"/>
              </a:rPr>
              <a:t>http:// </a:t>
            </a:r>
            <a:r>
              <a:rPr lang="en-US" sz="1600" kern="1200" dirty="0" err="1" smtClean="0">
                <a:solidFill>
                  <a:schemeClr val="tx1"/>
                </a:solidFill>
                <a:latin typeface="Times New Roman" charset="0"/>
                <a:ea typeface="ＭＳ Ｐゴシック" charset="-128"/>
                <a:cs typeface="ＭＳ Ｐゴシック" charset="-128"/>
              </a:rPr>
              <a:t>creativecommons.org/presskit</a:t>
            </a:r>
            <a:r>
              <a:rPr lang="en-US" sz="1600" kern="1200" dirty="0" smtClean="0">
                <a:solidFill>
                  <a:schemeClr val="tx1"/>
                </a:solidFill>
                <a:latin typeface="Times New Roman" charset="0"/>
                <a:ea typeface="ＭＳ Ｐゴシック" charset="-128"/>
                <a:cs typeface="ＭＳ Ｐゴシック" charset="-128"/>
              </a:rPr>
              <a:t>. </a:t>
            </a:r>
            <a:r>
              <a:rPr lang="en-US" sz="1600" baseline="0" dirty="0" smtClean="0"/>
              <a:t>The </a:t>
            </a:r>
            <a:r>
              <a:rPr lang="en-US" sz="1600" i="1" baseline="0" dirty="0" smtClean="0"/>
              <a:t>Pink CC logo</a:t>
            </a:r>
            <a:r>
              <a:rPr lang="en-US" sz="1600" i="0" baseline="0" dirty="0" smtClean="0"/>
              <a:t>, </a:t>
            </a:r>
            <a:r>
              <a:rPr lang="en-US" sz="1600" kern="1200" dirty="0" smtClean="0">
                <a:solidFill>
                  <a:schemeClr val="tx1"/>
                </a:solidFill>
                <a:latin typeface="Times New Roman" charset="0"/>
                <a:ea typeface="ＭＳ Ｐゴシック" charset="-128"/>
                <a:cs typeface="ＭＳ Ｐゴシック" charset="-128"/>
              </a:rPr>
              <a:t>the </a:t>
            </a:r>
            <a:r>
              <a:rPr lang="en-US" sz="1600" i="1" kern="1200" dirty="0" smtClean="0">
                <a:solidFill>
                  <a:schemeClr val="tx1"/>
                </a:solidFill>
                <a:latin typeface="Times New Roman" charset="0"/>
                <a:ea typeface="ＭＳ Ｐゴシック" charset="-128"/>
                <a:cs typeface="ＭＳ Ｐゴシック" charset="-128"/>
              </a:rPr>
              <a:t>Pink</a:t>
            </a:r>
            <a:r>
              <a:rPr lang="en-US" sz="1600" i="1" kern="1200" baseline="0" dirty="0" smtClean="0">
                <a:solidFill>
                  <a:schemeClr val="tx1"/>
                </a:solidFill>
                <a:latin typeface="Times New Roman" charset="0"/>
                <a:ea typeface="ＭＳ Ｐゴシック" charset="-128"/>
                <a:cs typeface="ＭＳ Ｐゴシック" charset="-128"/>
              </a:rPr>
              <a:t> Attribution icon</a:t>
            </a:r>
            <a:r>
              <a:rPr lang="en-US" sz="1600" i="0" kern="1200" baseline="0" dirty="0" smtClean="0">
                <a:solidFill>
                  <a:schemeClr val="tx1"/>
                </a:solidFill>
                <a:latin typeface="Times New Roman" charset="0"/>
                <a:ea typeface="ＭＳ Ｐゴシック" charset="-128"/>
                <a:cs typeface="ＭＳ Ｐゴシック" charset="-128"/>
              </a:rPr>
              <a:t>, the </a:t>
            </a:r>
            <a:r>
              <a:rPr lang="en-US" sz="1600" i="1" kern="1200" baseline="0" dirty="0" smtClean="0">
                <a:solidFill>
                  <a:schemeClr val="tx1"/>
                </a:solidFill>
                <a:latin typeface="Times New Roman" charset="0"/>
                <a:ea typeface="ＭＳ Ｐゴシック" charset="-128"/>
                <a:cs typeface="ＭＳ Ｐゴシック" charset="-128"/>
              </a:rPr>
              <a:t>Pink Noncommercial icon</a:t>
            </a:r>
            <a:r>
              <a:rPr lang="en-US" sz="1600" i="0" kern="1200" baseline="0" dirty="0" smtClean="0">
                <a:solidFill>
                  <a:schemeClr val="tx1"/>
                </a:solidFill>
                <a:latin typeface="Times New Roman" charset="0"/>
                <a:ea typeface="ＭＳ Ｐゴシック" charset="-128"/>
                <a:cs typeface="ＭＳ Ｐゴシック" charset="-128"/>
              </a:rPr>
              <a:t> and the </a:t>
            </a:r>
            <a:r>
              <a:rPr lang="en-US" sz="1600" i="1" kern="1200" baseline="0" dirty="0" smtClean="0">
                <a:solidFill>
                  <a:schemeClr val="tx1"/>
                </a:solidFill>
                <a:latin typeface="Times New Roman" charset="0"/>
                <a:ea typeface="ＭＳ Ｐゴシック" charset="-128"/>
                <a:cs typeface="ＭＳ Ｐゴシック" charset="-128"/>
              </a:rPr>
              <a:t>Pink Share Alike icon</a:t>
            </a:r>
            <a:r>
              <a:rPr lang="en-US" sz="1600" i="0" baseline="0" dirty="0" smtClean="0"/>
              <a:t> </a:t>
            </a:r>
            <a:r>
              <a:rPr lang="en-US" sz="1600" i="0" kern="1200" baseline="0" dirty="0" smtClean="0">
                <a:solidFill>
                  <a:schemeClr val="tx1"/>
                </a:solidFill>
                <a:latin typeface="Times New Roman" charset="0"/>
                <a:ea typeface="ＭＳ Ｐゴシック" charset="-128"/>
                <a:cs typeface="ＭＳ Ｐゴシック" charset="-128"/>
              </a:rPr>
              <a:t>by Elliott Bledsoe are available under a Creative Commons Attribution 2.5 Australia </a:t>
            </a:r>
            <a:r>
              <a:rPr lang="en-US" sz="1600" i="0" kern="1200" baseline="0" dirty="0" err="1" smtClean="0">
                <a:solidFill>
                  <a:schemeClr val="tx1"/>
                </a:solidFill>
                <a:latin typeface="Times New Roman" charset="0"/>
                <a:ea typeface="ＭＳ Ｐゴシック" charset="-128"/>
                <a:cs typeface="ＭＳ Ｐゴシック" charset="-128"/>
              </a:rPr>
              <a:t>licence</a:t>
            </a:r>
            <a:r>
              <a:rPr lang="en-US" sz="1600" i="0" kern="1200" baseline="0" dirty="0" smtClean="0">
                <a:solidFill>
                  <a:schemeClr val="tx1"/>
                </a:solidFill>
                <a:latin typeface="Times New Roman" charset="0"/>
                <a:ea typeface="ＭＳ Ｐゴシック" charset="-128"/>
                <a:cs typeface="ＭＳ Ｐゴシック" charset="-128"/>
              </a:rPr>
              <a:t>. </a:t>
            </a:r>
            <a:r>
              <a:rPr lang="en-US" sz="1600" kern="1200" dirty="0" smtClean="0">
                <a:solidFill>
                  <a:schemeClr val="tx1"/>
                </a:solidFill>
                <a:latin typeface="Times New Roman" charset="0"/>
                <a:ea typeface="ＭＳ Ｐゴシック" charset="-128"/>
                <a:cs typeface="ＭＳ Ｐゴシック" charset="-128"/>
              </a:rPr>
              <a:t>Full terms are available at http:// creativecommons.org/licenses/by/2.5/au</a:t>
            </a:r>
            <a:endParaRPr lang="en-US" sz="1600" dirty="0" smtClean="0">
              <a:solidFill>
                <a:srgbClr val="000000"/>
              </a:solidFill>
              <a:latin typeface="Arial" charset="0"/>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1682" name="Rectangle 6"/>
          <p:cNvSpPr>
            <a:spLocks noGrp="1" noChangeArrowheads="1"/>
          </p:cNvSpPr>
          <p:nvPr>
            <p:ph type="sldNum" sz="quarter" idx="5"/>
          </p:nvPr>
        </p:nvSpPr>
        <p:spPr>
          <a:noFill/>
        </p:spPr>
        <p:txBody>
          <a:bodyPr/>
          <a:lstStyle/>
          <a:p>
            <a:fld id="{0B17C121-5939-C744-BDAC-814B7911C894}" type="slidenum">
              <a:rPr lang="en-US"/>
              <a:pPr/>
              <a:t>77</a:t>
            </a:fld>
            <a:endParaRPr lang="en-US"/>
          </a:p>
        </p:txBody>
      </p:sp>
      <p:sp>
        <p:nvSpPr>
          <p:cNvPr id="71683" name="Rectangle 1"/>
          <p:cNvSpPr>
            <a:spLocks noGrp="1" noRot="1" noChangeAspect="1" noChangeArrowheads="1"/>
          </p:cNvSpPr>
          <p:nvPr>
            <p:ph type="sldImg"/>
          </p:nvPr>
        </p:nvSpPr>
        <p:spPr>
          <a:ln/>
        </p:spPr>
      </p:sp>
      <p:sp>
        <p:nvSpPr>
          <p:cNvPr id="71684" name="Rectangle 2"/>
          <p:cNvSpPr>
            <a:spLocks noGrp="1" noChangeArrowheads="1"/>
          </p:cNvSpPr>
          <p:nvPr>
            <p:ph type="body" idx="1"/>
          </p:nvPr>
        </p:nvSpPr>
        <p:spPr>
          <a:noFill/>
          <a:ln/>
        </p:spPr>
        <p:txBody>
          <a:bodyPr lIns="0" tIns="0" rIns="0" bIns="0"/>
          <a:lstStyle/>
          <a:p>
            <a:pPr eaLnBrk="1" hangingPunct="1">
              <a:lnSpc>
                <a:spcPct val="95000"/>
              </a:lnSpc>
              <a:spcBef>
                <a:spcPct val="0"/>
              </a:spcBef>
            </a:pPr>
            <a:r>
              <a:rPr lang="en-US" sz="1600" b="1" dirty="0" smtClean="0">
                <a:solidFill>
                  <a:srgbClr val="000000"/>
                </a:solidFill>
                <a:latin typeface="Arial" charset="0"/>
              </a:rPr>
              <a:t>NINE INCH NAILS – GHOSTS I-IV</a:t>
            </a:r>
            <a:endParaRPr lang="en-US" sz="1600" dirty="0" smtClean="0">
              <a:solidFill>
                <a:srgbClr val="000000"/>
              </a:solidFill>
              <a:latin typeface="Arial" charset="0"/>
            </a:endParaRPr>
          </a:p>
          <a:p>
            <a:pPr eaLnBrk="1" hangingPunct="1">
              <a:lnSpc>
                <a:spcPct val="95000"/>
              </a:lnSpc>
              <a:spcBef>
                <a:spcPct val="0"/>
              </a:spcBef>
            </a:pPr>
            <a:r>
              <a:rPr lang="en-US" sz="1600" dirty="0" smtClean="0">
                <a:solidFill>
                  <a:srgbClr val="000000"/>
                </a:solidFill>
                <a:latin typeface="Arial" charset="0"/>
              </a:rPr>
              <a:t>     - released under a </a:t>
            </a:r>
            <a:r>
              <a:rPr lang="en-US" sz="1600" dirty="0" smtClean="0"/>
              <a:t>Creative Commons Attribution-Noncommercial-Share Alike 3.0 United States </a:t>
            </a:r>
            <a:r>
              <a:rPr lang="en-US" sz="1600" dirty="0" err="1" smtClean="0"/>
              <a:t>licence</a:t>
            </a:r>
            <a:endParaRPr lang="en-US" sz="1600" dirty="0" smtClean="0"/>
          </a:p>
          <a:p>
            <a:pPr eaLnBrk="1" hangingPunct="1">
              <a:lnSpc>
                <a:spcPct val="95000"/>
              </a:lnSpc>
              <a:spcBef>
                <a:spcPct val="0"/>
              </a:spcBef>
            </a:pPr>
            <a:r>
              <a:rPr lang="en-US" sz="1600" dirty="0" smtClean="0">
                <a:solidFill>
                  <a:srgbClr val="000000"/>
                </a:solidFill>
                <a:latin typeface="Arial" charset="0"/>
              </a:rPr>
              <a:t>     - </a:t>
            </a:r>
            <a:r>
              <a:rPr lang="en-US" sz="1600" baseline="0" dirty="0" smtClean="0"/>
              <a:t>distribute and remix for noncommercial purposes</a:t>
            </a:r>
            <a:endParaRPr lang="en-US" sz="1600" dirty="0" smtClean="0">
              <a:solidFill>
                <a:srgbClr val="000000"/>
              </a:solidFill>
              <a:latin typeface="Arial" charset="0"/>
            </a:endParaRPr>
          </a:p>
          <a:p>
            <a:pPr eaLnBrk="1" hangingPunct="1">
              <a:lnSpc>
                <a:spcPct val="95000"/>
              </a:lnSpc>
              <a:spcBef>
                <a:spcPct val="0"/>
              </a:spcBef>
            </a:pPr>
            <a:endParaRPr lang="en-US" sz="1600" dirty="0" smtClean="0">
              <a:solidFill>
                <a:srgbClr val="000000"/>
              </a:solidFill>
              <a:latin typeface="Arial" charset="0"/>
            </a:endParaRPr>
          </a:p>
          <a:p>
            <a:pPr eaLnBrk="1" hangingPunct="1">
              <a:lnSpc>
                <a:spcPct val="95000"/>
              </a:lnSpc>
              <a:spcBef>
                <a:spcPct val="0"/>
              </a:spcBef>
            </a:pPr>
            <a:endParaRPr lang="en-US" sz="1600" dirty="0" smtClean="0">
              <a:solidFill>
                <a:srgbClr val="000000"/>
              </a:solidFill>
              <a:latin typeface="Arial" charset="0"/>
            </a:endParaRPr>
          </a:p>
          <a:p>
            <a:pPr eaLnBrk="1" hangingPunct="1">
              <a:lnSpc>
                <a:spcPct val="95000"/>
              </a:lnSpc>
              <a:spcBef>
                <a:spcPct val="0"/>
              </a:spcBef>
            </a:pPr>
            <a:r>
              <a:rPr lang="en-US" sz="1600" baseline="0" dirty="0" smtClean="0"/>
              <a:t>distribute and remix the tracks for noncommercial purposes</a:t>
            </a:r>
            <a:r>
              <a:rPr lang="en-US" sz="1600" baseline="0" dirty="0" smtClean="0">
                <a:solidFill>
                  <a:srgbClr val="000000"/>
                </a:solidFill>
                <a:latin typeface="Arial" charset="0"/>
              </a:rPr>
              <a:t>.</a:t>
            </a:r>
          </a:p>
          <a:p>
            <a:pPr eaLnBrk="1" hangingPunct="1">
              <a:lnSpc>
                <a:spcPct val="95000"/>
              </a:lnSpc>
              <a:spcBef>
                <a:spcPct val="0"/>
              </a:spcBef>
            </a:pPr>
            <a:endParaRPr lang="en-US" sz="1600" baseline="0" dirty="0" smtClean="0">
              <a:solidFill>
                <a:srgbClr val="000000"/>
              </a:solidFill>
              <a:latin typeface="Arial" charset="0"/>
            </a:endParaRPr>
          </a:p>
          <a:p>
            <a:pPr eaLnBrk="1" hangingPunct="1">
              <a:lnSpc>
                <a:spcPct val="95000"/>
              </a:lnSpc>
              <a:spcBef>
                <a:spcPct val="0"/>
              </a:spcBef>
            </a:pPr>
            <a:r>
              <a:rPr lang="en-US" sz="1600" dirty="0" smtClean="0"/>
              <a:t>One of the options was a</a:t>
            </a:r>
            <a:r>
              <a:rPr lang="en-US" sz="1600" baseline="0" dirty="0" smtClean="0"/>
              <a:t> free download</a:t>
            </a:r>
            <a:endParaRPr lang="en-US" sz="1600" i="0" kern="1200" baseline="0" dirty="0" smtClean="0">
              <a:solidFill>
                <a:srgbClr val="000000"/>
              </a:solidFill>
              <a:latin typeface="Arial" charset="0"/>
              <a:ea typeface="ＭＳ Ｐゴシック" charset="-128"/>
              <a:cs typeface="ＭＳ Ｐゴシック" charset="-128"/>
            </a:endParaRPr>
          </a:p>
          <a:p>
            <a:pPr eaLnBrk="1" hangingPunct="1">
              <a:lnSpc>
                <a:spcPct val="95000"/>
              </a:lnSpc>
              <a:spcBef>
                <a:spcPct val="0"/>
              </a:spcBef>
            </a:pPr>
            <a:endParaRPr lang="en-US" sz="1600" dirty="0" smtClean="0">
              <a:solidFill>
                <a:srgbClr val="000000"/>
              </a:solidFill>
              <a:latin typeface="Arial" charset="0"/>
            </a:endParaRPr>
          </a:p>
          <a:p>
            <a:pPr eaLnBrk="1" hangingPunct="1">
              <a:lnSpc>
                <a:spcPct val="95000"/>
              </a:lnSpc>
              <a:spcBef>
                <a:spcPct val="0"/>
              </a:spcBef>
            </a:pPr>
            <a:endParaRPr lang="en-US" sz="1600" dirty="0" smtClean="0">
              <a:solidFill>
                <a:srgbClr val="000000"/>
              </a:solidFill>
              <a:latin typeface="Arial" charset="0"/>
            </a:endParaRPr>
          </a:p>
          <a:p>
            <a:pPr eaLnBrk="1" hangingPunct="1">
              <a:lnSpc>
                <a:spcPct val="95000"/>
              </a:lnSpc>
              <a:spcBef>
                <a:spcPct val="0"/>
              </a:spcBef>
            </a:pPr>
            <a:endParaRPr lang="en-US" sz="1600" dirty="0" smtClean="0">
              <a:solidFill>
                <a:srgbClr val="000000"/>
              </a:solidFill>
              <a:latin typeface="Arial" charset="0"/>
            </a:endParaRPr>
          </a:p>
          <a:p>
            <a:pPr eaLnBrk="1" hangingPunct="1">
              <a:lnSpc>
                <a:spcPct val="95000"/>
              </a:lnSpc>
              <a:spcBef>
                <a:spcPct val="0"/>
              </a:spcBef>
            </a:pPr>
            <a:r>
              <a:rPr lang="en-US" sz="1600" dirty="0" smtClean="0"/>
              <a:t>Album artwork: Cover art of </a:t>
            </a:r>
            <a:r>
              <a:rPr lang="en-US" sz="1600" i="1" dirty="0" smtClean="0"/>
              <a:t>Ghosts I-IV </a:t>
            </a:r>
            <a:r>
              <a:rPr lang="en-US" sz="1600" dirty="0" smtClean="0"/>
              <a:t>by Nine Inch Nails, http://</a:t>
            </a:r>
            <a:r>
              <a:rPr lang="en-US" sz="1600" dirty="0" err="1" smtClean="0"/>
              <a:t>ghosts.nin.com</a:t>
            </a:r>
            <a:r>
              <a:rPr lang="en-US" sz="1600" dirty="0" smtClean="0"/>
              <a:t>. Available under a Creative Commons Attribution-Noncommercial-Share Alike 3.0 United States </a:t>
            </a:r>
            <a:r>
              <a:rPr lang="en-US" sz="1600" dirty="0" err="1" smtClean="0"/>
              <a:t>licence</a:t>
            </a:r>
            <a:r>
              <a:rPr lang="en-US" sz="1600" dirty="0" smtClean="0"/>
              <a:t>. Full terms available at http://creativecommons.org/licenses/by-nc-sa/3.0/us</a:t>
            </a:r>
          </a:p>
          <a:p>
            <a:pPr eaLnBrk="1" hangingPunct="1">
              <a:lnSpc>
                <a:spcPct val="95000"/>
              </a:lnSpc>
              <a:spcBef>
                <a:spcPct val="0"/>
              </a:spcBef>
            </a:pPr>
            <a:endParaRPr lang="en-US" sz="1600" dirty="0" smtClean="0"/>
          </a:p>
          <a:p>
            <a:pPr marL="0" marR="0" indent="0" algn="l" defTabSz="914400" rtl="0" eaLnBrk="1" fontAlgn="base" latinLnBrk="0" hangingPunct="1">
              <a:lnSpc>
                <a:spcPct val="95000"/>
              </a:lnSpc>
              <a:spcBef>
                <a:spcPct val="0"/>
              </a:spcBef>
              <a:spcAft>
                <a:spcPct val="0"/>
              </a:spcAft>
              <a:buClrTx/>
              <a:buSzTx/>
              <a:buFontTx/>
              <a:buNone/>
              <a:tabLst/>
              <a:defRPr/>
            </a:pPr>
            <a:r>
              <a:rPr lang="en-US" sz="1600" dirty="0" smtClean="0"/>
              <a:t>Icons:</a:t>
            </a:r>
            <a:r>
              <a:rPr lang="en-US" sz="1600" baseline="0" dirty="0" smtClean="0"/>
              <a:t> The </a:t>
            </a:r>
            <a:r>
              <a:rPr lang="en-US" sz="1600" i="1" baseline="0" dirty="0" smtClean="0"/>
              <a:t>Pink Noncommercial icon</a:t>
            </a:r>
            <a:r>
              <a:rPr lang="en-US" sz="1600" baseline="0" dirty="0" smtClean="0"/>
              <a:t> is a derivative work of the </a:t>
            </a:r>
            <a:r>
              <a:rPr lang="en-US" sz="1600" i="1" baseline="0" dirty="0" smtClean="0"/>
              <a:t>Noncommercial </a:t>
            </a:r>
            <a:r>
              <a:rPr lang="en-US" sz="1600" i="0" baseline="0" dirty="0" smtClean="0"/>
              <a:t>element icon by</a:t>
            </a:r>
            <a:r>
              <a:rPr lang="en-US" sz="1600" baseline="0" dirty="0" smtClean="0"/>
              <a:t> </a:t>
            </a:r>
            <a:r>
              <a:rPr lang="en-US" sz="1600" kern="1200" dirty="0" smtClean="0">
                <a:solidFill>
                  <a:schemeClr val="tx1"/>
                </a:solidFill>
                <a:latin typeface="Times New Roman" charset="0"/>
                <a:ea typeface="ＭＳ Ｐゴシック" charset="-128"/>
                <a:cs typeface="ＭＳ Ｐゴシック" charset="-128"/>
              </a:rPr>
              <a:t>Creative Commons Corporation. The original element icon is available under a Creative Commons Attribution 3.0 </a:t>
            </a:r>
            <a:r>
              <a:rPr lang="en-US" sz="1600" kern="1200" dirty="0" err="1" smtClean="0">
                <a:solidFill>
                  <a:schemeClr val="tx1"/>
                </a:solidFill>
                <a:latin typeface="Times New Roman" charset="0"/>
                <a:ea typeface="ＭＳ Ｐゴシック" charset="-128"/>
                <a:cs typeface="ＭＳ Ｐゴシック" charset="-128"/>
              </a:rPr>
              <a:t>Unported</a:t>
            </a:r>
            <a:r>
              <a:rPr lang="en-US" sz="1600" kern="1200" dirty="0" smtClean="0">
                <a:solidFill>
                  <a:schemeClr val="tx1"/>
                </a:solidFill>
                <a:latin typeface="Times New Roman" charset="0"/>
                <a:ea typeface="ＭＳ Ｐゴシック" charset="-128"/>
                <a:cs typeface="ＭＳ Ｐゴシック" charset="-128"/>
              </a:rPr>
              <a:t> </a:t>
            </a:r>
            <a:r>
              <a:rPr lang="en-US" sz="1600" kern="1200" dirty="0" err="1" smtClean="0">
                <a:solidFill>
                  <a:schemeClr val="tx1"/>
                </a:solidFill>
                <a:latin typeface="Times New Roman" charset="0"/>
                <a:ea typeface="ＭＳ Ｐゴシック" charset="-128"/>
                <a:cs typeface="ＭＳ Ｐゴシック" charset="-128"/>
              </a:rPr>
              <a:t>licence</a:t>
            </a:r>
            <a:r>
              <a:rPr lang="en-US" sz="1600" kern="1200" dirty="0" smtClean="0">
                <a:solidFill>
                  <a:schemeClr val="tx1"/>
                </a:solidFill>
                <a:latin typeface="Times New Roman" charset="0"/>
                <a:ea typeface="ＭＳ Ｐゴシック" charset="-128"/>
                <a:cs typeface="ＭＳ Ｐゴシック" charset="-128"/>
              </a:rPr>
              <a:t>. Full terms are available at http:// creativecommons.org/licenses/by/3.0. The icon is available for reuse in accordance</a:t>
            </a:r>
            <a:r>
              <a:rPr lang="en-US" sz="1600" kern="1200" baseline="0" dirty="0" smtClean="0">
                <a:solidFill>
                  <a:schemeClr val="tx1"/>
                </a:solidFill>
                <a:latin typeface="Times New Roman" charset="0"/>
                <a:ea typeface="ＭＳ Ｐゴシック" charset="-128"/>
                <a:cs typeface="ＭＳ Ｐゴシック" charset="-128"/>
              </a:rPr>
              <a:t> with the Creative Commons trademark policy available at </a:t>
            </a:r>
            <a:r>
              <a:rPr lang="en-US" sz="1600" kern="1200" dirty="0" smtClean="0">
                <a:solidFill>
                  <a:schemeClr val="tx1"/>
                </a:solidFill>
                <a:latin typeface="Times New Roman" charset="0"/>
                <a:ea typeface="ＭＳ Ｐゴシック" charset="-128"/>
                <a:cs typeface="ＭＳ Ｐゴシック" charset="-128"/>
              </a:rPr>
              <a:t>http:// </a:t>
            </a:r>
            <a:r>
              <a:rPr lang="en-US" sz="1600" kern="1200" dirty="0" err="1" smtClean="0">
                <a:solidFill>
                  <a:schemeClr val="tx1"/>
                </a:solidFill>
                <a:latin typeface="Times New Roman" charset="0"/>
                <a:ea typeface="ＭＳ Ｐゴシック" charset="-128"/>
                <a:cs typeface="ＭＳ Ｐゴシック" charset="-128"/>
              </a:rPr>
              <a:t>creativecommons.org/presskit</a:t>
            </a:r>
            <a:r>
              <a:rPr lang="en-US" sz="1600" kern="1200" dirty="0" smtClean="0">
                <a:solidFill>
                  <a:schemeClr val="tx1"/>
                </a:solidFill>
                <a:latin typeface="Times New Roman" charset="0"/>
                <a:ea typeface="ＭＳ Ｐゴシック" charset="-128"/>
                <a:cs typeface="ＭＳ Ｐゴシック" charset="-128"/>
              </a:rPr>
              <a:t>. </a:t>
            </a:r>
            <a:r>
              <a:rPr lang="en-US" sz="1600" baseline="0" dirty="0" smtClean="0"/>
              <a:t>The </a:t>
            </a:r>
            <a:r>
              <a:rPr lang="en-US" sz="1600" i="1" baseline="0" dirty="0" smtClean="0"/>
              <a:t>Pink Noncommercial icon</a:t>
            </a:r>
            <a:r>
              <a:rPr lang="en-US" sz="1600" baseline="0" dirty="0" smtClean="0"/>
              <a:t> </a:t>
            </a:r>
            <a:r>
              <a:rPr lang="en-US" sz="1600" i="0" kern="1200" baseline="0" dirty="0" smtClean="0">
                <a:solidFill>
                  <a:schemeClr val="tx1"/>
                </a:solidFill>
                <a:latin typeface="Times New Roman" charset="0"/>
                <a:ea typeface="ＭＳ Ｐゴシック" charset="-128"/>
                <a:cs typeface="ＭＳ Ｐゴシック" charset="-128"/>
              </a:rPr>
              <a:t>by Elliott Bledsoe are available under a Creative Commons Attribution 2.5 Australia </a:t>
            </a:r>
            <a:r>
              <a:rPr lang="en-US" sz="1600" i="0" kern="1200" baseline="0" dirty="0" err="1" smtClean="0">
                <a:solidFill>
                  <a:schemeClr val="tx1"/>
                </a:solidFill>
                <a:latin typeface="Times New Roman" charset="0"/>
                <a:ea typeface="ＭＳ Ｐゴシック" charset="-128"/>
                <a:cs typeface="ＭＳ Ｐゴシック" charset="-128"/>
              </a:rPr>
              <a:t>licence</a:t>
            </a:r>
            <a:r>
              <a:rPr lang="en-US" sz="1600" i="0" kern="1200" baseline="0" dirty="0" smtClean="0">
                <a:solidFill>
                  <a:schemeClr val="tx1"/>
                </a:solidFill>
                <a:latin typeface="Times New Roman" charset="0"/>
                <a:ea typeface="ＭＳ Ｐゴシック" charset="-128"/>
                <a:cs typeface="ＭＳ Ｐゴシック" charset="-128"/>
              </a:rPr>
              <a:t>. </a:t>
            </a:r>
            <a:r>
              <a:rPr lang="en-US" sz="1600" kern="1200" dirty="0" smtClean="0">
                <a:solidFill>
                  <a:schemeClr val="tx1"/>
                </a:solidFill>
                <a:latin typeface="Times New Roman" charset="0"/>
                <a:ea typeface="ＭＳ Ｐゴシック" charset="-128"/>
                <a:cs typeface="ＭＳ Ｐゴシック" charset="-128"/>
              </a:rPr>
              <a:t>Full terms are available at http:// creativecommons.org/licenses/by/2.5/au</a:t>
            </a:r>
            <a:endParaRPr lang="en-US" sz="1600" dirty="0" smtClean="0">
              <a:solidFill>
                <a:srgbClr val="000000"/>
              </a:solidFill>
              <a:latin typeface="Arial" charset="0"/>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9634" name="Rectangle 6"/>
          <p:cNvSpPr>
            <a:spLocks noGrp="1" noChangeArrowheads="1"/>
          </p:cNvSpPr>
          <p:nvPr>
            <p:ph type="sldNum" sz="quarter" idx="5"/>
          </p:nvPr>
        </p:nvSpPr>
        <p:spPr>
          <a:noFill/>
        </p:spPr>
        <p:txBody>
          <a:bodyPr/>
          <a:lstStyle/>
          <a:p>
            <a:fld id="{5D9A0BC9-6DFA-3E43-A766-7BEC81BDC530}" type="slidenum">
              <a:rPr lang="en-US"/>
              <a:pPr/>
              <a:t>78</a:t>
            </a:fld>
            <a:endParaRPr lang="en-US"/>
          </a:p>
        </p:txBody>
      </p:sp>
      <p:sp>
        <p:nvSpPr>
          <p:cNvPr id="69635" name="Rectangle 1"/>
          <p:cNvSpPr>
            <a:spLocks noGrp="1" noRot="1" noChangeAspect="1" noChangeArrowheads="1"/>
          </p:cNvSpPr>
          <p:nvPr>
            <p:ph type="sldImg"/>
          </p:nvPr>
        </p:nvSpPr>
        <p:spPr>
          <a:ln/>
        </p:spPr>
      </p:sp>
      <p:sp>
        <p:nvSpPr>
          <p:cNvPr id="69636" name="Rectangle 2"/>
          <p:cNvSpPr>
            <a:spLocks noGrp="1" noChangeArrowheads="1"/>
          </p:cNvSpPr>
          <p:nvPr>
            <p:ph type="body" idx="1"/>
          </p:nvPr>
        </p:nvSpPr>
        <p:spPr>
          <a:noFill/>
          <a:ln/>
        </p:spPr>
        <p:txBody>
          <a:bodyPr lIns="0" tIns="0" rIns="0" bIns="0"/>
          <a:lstStyle/>
          <a:p>
            <a:pPr eaLnBrk="1" hangingPunct="1">
              <a:lnSpc>
                <a:spcPct val="95000"/>
              </a:lnSpc>
              <a:spcBef>
                <a:spcPct val="0"/>
              </a:spcBef>
            </a:pPr>
            <a:r>
              <a:rPr lang="en-US" sz="1600" b="1" dirty="0" smtClean="0">
                <a:solidFill>
                  <a:srgbClr val="000000"/>
                </a:solidFill>
                <a:latin typeface="Arial" charset="0"/>
              </a:rPr>
              <a:t>NINE INCH NAILS – GHOSTS I-IV</a:t>
            </a:r>
            <a:endParaRPr lang="en-US" sz="1600" dirty="0" smtClean="0">
              <a:solidFill>
                <a:srgbClr val="000000"/>
              </a:solidFill>
              <a:latin typeface="Arial" charset="0"/>
            </a:endParaRPr>
          </a:p>
          <a:p>
            <a:pPr eaLnBrk="1" hangingPunct="1">
              <a:lnSpc>
                <a:spcPct val="95000"/>
              </a:lnSpc>
              <a:spcBef>
                <a:spcPct val="0"/>
              </a:spcBef>
            </a:pPr>
            <a:r>
              <a:rPr lang="en-US" sz="1600" dirty="0" smtClean="0">
                <a:solidFill>
                  <a:srgbClr val="000000"/>
                </a:solidFill>
                <a:latin typeface="Arial" charset="0"/>
              </a:rPr>
              <a:t>     - free download</a:t>
            </a:r>
            <a:r>
              <a:rPr lang="en-US" sz="1600" baseline="0" dirty="0" smtClean="0">
                <a:solidFill>
                  <a:srgbClr val="000000"/>
                </a:solidFill>
                <a:latin typeface="Arial" charset="0"/>
              </a:rPr>
              <a:t> of </a:t>
            </a:r>
            <a:r>
              <a:rPr lang="en-US" sz="1600" i="1" baseline="0" dirty="0" smtClean="0">
                <a:solidFill>
                  <a:srgbClr val="000000"/>
                </a:solidFill>
                <a:latin typeface="Arial" charset="0"/>
              </a:rPr>
              <a:t>Ghosts I</a:t>
            </a:r>
          </a:p>
          <a:p>
            <a:pPr eaLnBrk="1" hangingPunct="1">
              <a:lnSpc>
                <a:spcPct val="95000"/>
              </a:lnSpc>
              <a:spcBef>
                <a:spcPct val="0"/>
              </a:spcBef>
            </a:pPr>
            <a:endParaRPr lang="en-US" sz="1600" i="1" dirty="0" smtClean="0">
              <a:solidFill>
                <a:srgbClr val="000000"/>
              </a:solidFill>
              <a:latin typeface="Arial" charset="0"/>
            </a:endParaRPr>
          </a:p>
          <a:p>
            <a:pPr eaLnBrk="1" hangingPunct="1">
              <a:lnSpc>
                <a:spcPct val="95000"/>
              </a:lnSpc>
              <a:spcBef>
                <a:spcPct val="0"/>
              </a:spcBef>
            </a:pPr>
            <a:endParaRPr lang="en-US" sz="1600" i="1" dirty="0" smtClean="0">
              <a:solidFill>
                <a:srgbClr val="000000"/>
              </a:solidFill>
              <a:latin typeface="Arial" charset="0"/>
            </a:endParaRPr>
          </a:p>
          <a:p>
            <a:pPr eaLnBrk="1" hangingPunct="1">
              <a:lnSpc>
                <a:spcPct val="95000"/>
              </a:lnSpc>
              <a:spcBef>
                <a:spcPct val="0"/>
              </a:spcBef>
            </a:pPr>
            <a:r>
              <a:rPr lang="en-US" sz="1600" baseline="0" dirty="0" smtClean="0"/>
              <a:t>of </a:t>
            </a:r>
            <a:r>
              <a:rPr lang="en-US" sz="1600" i="0" baseline="0" dirty="0" smtClean="0">
                <a:solidFill>
                  <a:srgbClr val="000000"/>
                </a:solidFill>
                <a:latin typeface="Arial" charset="0"/>
              </a:rPr>
              <a:t>the first 9 tracks (</a:t>
            </a:r>
            <a:r>
              <a:rPr lang="en-US" sz="1600" i="1" baseline="0" dirty="0" smtClean="0">
                <a:solidFill>
                  <a:srgbClr val="000000"/>
                </a:solidFill>
                <a:latin typeface="Arial" charset="0"/>
              </a:rPr>
              <a:t>Ghosts I </a:t>
            </a:r>
            <a:r>
              <a:rPr lang="en-US" sz="1600" i="0" baseline="0" dirty="0" smtClean="0">
                <a:solidFill>
                  <a:srgbClr val="000000"/>
                </a:solidFill>
                <a:latin typeface="Arial" charset="0"/>
              </a:rPr>
              <a:t>in other words), available in MP3 format.</a:t>
            </a:r>
            <a:endParaRPr lang="en-US" sz="1600" dirty="0" smtClean="0">
              <a:solidFill>
                <a:srgbClr val="000000"/>
              </a:solidFill>
              <a:latin typeface="Arial" charset="0"/>
            </a:endParaRPr>
          </a:p>
          <a:p>
            <a:pPr eaLnBrk="1" hangingPunct="1">
              <a:lnSpc>
                <a:spcPct val="95000"/>
              </a:lnSpc>
              <a:spcBef>
                <a:spcPct val="0"/>
              </a:spcBef>
            </a:pPr>
            <a:endParaRPr lang="en-US" sz="1600" dirty="0" smtClean="0">
              <a:solidFill>
                <a:srgbClr val="000000"/>
              </a:solidFill>
              <a:latin typeface="Arial" charset="0"/>
            </a:endParaRPr>
          </a:p>
          <a:p>
            <a:pPr eaLnBrk="1" hangingPunct="1">
              <a:lnSpc>
                <a:spcPct val="95000"/>
              </a:lnSpc>
              <a:spcBef>
                <a:spcPct val="0"/>
              </a:spcBef>
            </a:pPr>
            <a:endParaRPr lang="en-US" sz="1600" dirty="0" smtClean="0">
              <a:solidFill>
                <a:srgbClr val="000000"/>
              </a:solidFill>
              <a:latin typeface="Arial" charset="0"/>
            </a:endParaRPr>
          </a:p>
          <a:p>
            <a:pPr eaLnBrk="1" hangingPunct="1">
              <a:lnSpc>
                <a:spcPct val="95000"/>
              </a:lnSpc>
              <a:spcBef>
                <a:spcPct val="0"/>
              </a:spcBef>
            </a:pPr>
            <a:endParaRPr lang="en-US" sz="1600" dirty="0">
              <a:solidFill>
                <a:srgbClr val="000000"/>
              </a:solidFill>
              <a:latin typeface="Arial" charset="0"/>
            </a:endParaRPr>
          </a:p>
          <a:p>
            <a:pPr eaLnBrk="1" hangingPunct="1">
              <a:lnSpc>
                <a:spcPct val="95000"/>
              </a:lnSpc>
              <a:spcBef>
                <a:spcPct val="0"/>
              </a:spcBef>
            </a:pPr>
            <a:r>
              <a:rPr lang="en-US" sz="1600" dirty="0"/>
              <a:t>Album artwork: Cover art of </a:t>
            </a:r>
            <a:r>
              <a:rPr lang="en-US" sz="1600" i="1" dirty="0"/>
              <a:t>Ghosts I-IV </a:t>
            </a:r>
            <a:r>
              <a:rPr lang="en-US" sz="1600" dirty="0"/>
              <a:t>by Nine Inch Nails, http://</a:t>
            </a:r>
            <a:r>
              <a:rPr lang="en-US" sz="1600" dirty="0" err="1"/>
              <a:t>ghosts.nin.com</a:t>
            </a:r>
            <a:r>
              <a:rPr lang="en-US" sz="1600" dirty="0"/>
              <a:t>. Available under a Creative Commons Attribution-Noncommercial-Share Alike 3.0 United States </a:t>
            </a:r>
            <a:r>
              <a:rPr lang="en-US" sz="1600" dirty="0" err="1"/>
              <a:t>licence</a:t>
            </a:r>
            <a:r>
              <a:rPr lang="en-US" sz="1600" dirty="0"/>
              <a:t>. Full terms available at http://creativecommons.org/licenses/by-nc-sa/3.0/</a:t>
            </a:r>
            <a:r>
              <a:rPr lang="en-US" sz="1600" dirty="0" smtClean="0"/>
              <a:t>us</a:t>
            </a:r>
          </a:p>
          <a:p>
            <a:pPr eaLnBrk="1" hangingPunct="1">
              <a:lnSpc>
                <a:spcPct val="95000"/>
              </a:lnSpc>
              <a:spcBef>
                <a:spcPct val="0"/>
              </a:spcBef>
            </a:pPr>
            <a:endParaRPr lang="en-US" sz="1600" dirty="0" smtClean="0"/>
          </a:p>
          <a:p>
            <a:pPr marL="0" marR="0" indent="0" algn="l" defTabSz="914400" rtl="0" eaLnBrk="1" fontAlgn="base" latinLnBrk="0" hangingPunct="1">
              <a:lnSpc>
                <a:spcPct val="95000"/>
              </a:lnSpc>
              <a:spcBef>
                <a:spcPct val="0"/>
              </a:spcBef>
              <a:spcAft>
                <a:spcPct val="0"/>
              </a:spcAft>
              <a:buClrTx/>
              <a:buSzTx/>
              <a:buFontTx/>
              <a:buNone/>
              <a:tabLst/>
              <a:defRPr/>
            </a:pPr>
            <a:r>
              <a:rPr lang="en-US" sz="1600" dirty="0" smtClean="0"/>
              <a:t>Icons:</a:t>
            </a:r>
            <a:r>
              <a:rPr lang="en-US" sz="1600" baseline="0" dirty="0" smtClean="0"/>
              <a:t> T</a:t>
            </a:r>
            <a:r>
              <a:rPr lang="en-US" sz="1600" i="0" baseline="0" dirty="0" smtClean="0"/>
              <a:t>he</a:t>
            </a:r>
            <a:r>
              <a:rPr lang="en-US" sz="1600" baseline="0" dirty="0" smtClean="0"/>
              <a:t> </a:t>
            </a:r>
            <a:r>
              <a:rPr lang="en-US" sz="1600" i="1" baseline="0" dirty="0" smtClean="0"/>
              <a:t>Pink CC logo </a:t>
            </a:r>
            <a:r>
              <a:rPr lang="en-US" sz="1600" baseline="0" dirty="0" smtClean="0"/>
              <a:t>is a derivative work of the </a:t>
            </a:r>
            <a:r>
              <a:rPr lang="en-US" sz="1600" i="1" baseline="0" dirty="0" smtClean="0"/>
              <a:t>CC</a:t>
            </a:r>
            <a:r>
              <a:rPr lang="en-US" sz="1600" i="0" baseline="0" dirty="0" smtClean="0"/>
              <a:t> logo by</a:t>
            </a:r>
            <a:r>
              <a:rPr lang="en-US" sz="1600" baseline="0" dirty="0" smtClean="0"/>
              <a:t> </a:t>
            </a:r>
            <a:r>
              <a:rPr lang="en-US" sz="1600" kern="1200" dirty="0" smtClean="0">
                <a:solidFill>
                  <a:schemeClr val="tx1"/>
                </a:solidFill>
                <a:latin typeface="Times New Roman" charset="0"/>
                <a:ea typeface="ＭＳ Ｐゴシック" charset="-128"/>
                <a:cs typeface="ＭＳ Ｐゴシック" charset="-128"/>
              </a:rPr>
              <a:t>Creative Commons Corporation. The </a:t>
            </a:r>
            <a:r>
              <a:rPr lang="en-US" sz="1600" i="1" kern="1200" dirty="0" smtClean="0">
                <a:solidFill>
                  <a:schemeClr val="tx1"/>
                </a:solidFill>
                <a:latin typeface="Times New Roman" charset="0"/>
                <a:ea typeface="ＭＳ Ｐゴシック" charset="-128"/>
                <a:cs typeface="ＭＳ Ｐゴシック" charset="-128"/>
              </a:rPr>
              <a:t>Pink</a:t>
            </a:r>
            <a:r>
              <a:rPr lang="en-US" sz="1600" i="1" kern="1200" baseline="0" dirty="0" smtClean="0">
                <a:solidFill>
                  <a:schemeClr val="tx1"/>
                </a:solidFill>
                <a:latin typeface="Times New Roman" charset="0"/>
                <a:ea typeface="ＭＳ Ｐゴシック" charset="-128"/>
                <a:cs typeface="ＭＳ Ｐゴシック" charset="-128"/>
              </a:rPr>
              <a:t> Attribution icon</a:t>
            </a:r>
            <a:r>
              <a:rPr lang="en-US" sz="1600" i="0" kern="1200" baseline="0" dirty="0" smtClean="0">
                <a:solidFill>
                  <a:schemeClr val="tx1"/>
                </a:solidFill>
                <a:latin typeface="Times New Roman" charset="0"/>
                <a:ea typeface="ＭＳ Ｐゴシック" charset="-128"/>
                <a:cs typeface="ＭＳ Ｐゴシック" charset="-128"/>
              </a:rPr>
              <a:t>, the </a:t>
            </a:r>
            <a:r>
              <a:rPr lang="en-US" sz="1600" i="1" kern="1200" baseline="0" dirty="0" smtClean="0">
                <a:solidFill>
                  <a:schemeClr val="tx1"/>
                </a:solidFill>
                <a:latin typeface="Times New Roman" charset="0"/>
                <a:ea typeface="ＭＳ Ｐゴシック" charset="-128"/>
                <a:cs typeface="ＭＳ Ｐゴシック" charset="-128"/>
              </a:rPr>
              <a:t>Pink Noncommercial icon</a:t>
            </a:r>
            <a:r>
              <a:rPr lang="en-US" sz="1600" i="0" kern="1200" baseline="0" dirty="0" smtClean="0">
                <a:solidFill>
                  <a:schemeClr val="tx1"/>
                </a:solidFill>
                <a:latin typeface="Times New Roman" charset="0"/>
                <a:ea typeface="ＭＳ Ｐゴシック" charset="-128"/>
                <a:cs typeface="ＭＳ Ｐゴシック" charset="-128"/>
              </a:rPr>
              <a:t> and the </a:t>
            </a:r>
            <a:r>
              <a:rPr lang="en-US" sz="1600" i="1" kern="1200" baseline="0" dirty="0" smtClean="0">
                <a:solidFill>
                  <a:schemeClr val="tx1"/>
                </a:solidFill>
                <a:latin typeface="Times New Roman" charset="0"/>
                <a:ea typeface="ＭＳ Ｐゴシック" charset="-128"/>
                <a:cs typeface="ＭＳ Ｐゴシック" charset="-128"/>
              </a:rPr>
              <a:t>Pink Share Alike icon</a:t>
            </a:r>
            <a:r>
              <a:rPr lang="en-US" sz="1600" i="0" kern="1200" baseline="0" dirty="0" smtClean="0">
                <a:solidFill>
                  <a:schemeClr val="tx1"/>
                </a:solidFill>
                <a:latin typeface="Times New Roman" charset="0"/>
                <a:ea typeface="ＭＳ Ｐゴシック" charset="-128"/>
                <a:cs typeface="ＭＳ Ｐゴシック" charset="-128"/>
              </a:rPr>
              <a:t> are derivative works of the </a:t>
            </a:r>
            <a:r>
              <a:rPr lang="en-US" sz="1600" i="1" kern="1200" baseline="0" dirty="0" smtClean="0">
                <a:solidFill>
                  <a:schemeClr val="tx1"/>
                </a:solidFill>
                <a:latin typeface="Times New Roman" charset="0"/>
                <a:ea typeface="ＭＳ Ｐゴシック" charset="-128"/>
                <a:cs typeface="ＭＳ Ｐゴシック" charset="-128"/>
              </a:rPr>
              <a:t>Attribution</a:t>
            </a:r>
            <a:r>
              <a:rPr lang="en-US" sz="1600" i="0" kern="1200" baseline="0" dirty="0" smtClean="0">
                <a:solidFill>
                  <a:schemeClr val="tx1"/>
                </a:solidFill>
                <a:latin typeface="Times New Roman" charset="0"/>
                <a:ea typeface="ＭＳ Ｐゴシック" charset="-128"/>
                <a:cs typeface="ＭＳ Ｐゴシック" charset="-128"/>
              </a:rPr>
              <a:t> element icon, the </a:t>
            </a:r>
            <a:r>
              <a:rPr lang="en-US" sz="1600" i="1" kern="1200" baseline="0" dirty="0" smtClean="0">
                <a:solidFill>
                  <a:schemeClr val="tx1"/>
                </a:solidFill>
                <a:latin typeface="Times New Roman" charset="0"/>
                <a:ea typeface="ＭＳ Ｐゴシック" charset="-128"/>
                <a:cs typeface="ＭＳ Ｐゴシック" charset="-128"/>
              </a:rPr>
              <a:t>Noncommercial </a:t>
            </a:r>
            <a:r>
              <a:rPr lang="en-US" sz="1600" i="0" kern="1200" baseline="0" dirty="0" smtClean="0">
                <a:solidFill>
                  <a:schemeClr val="tx1"/>
                </a:solidFill>
                <a:latin typeface="Times New Roman" charset="0"/>
                <a:ea typeface="ＭＳ Ｐゴシック" charset="-128"/>
                <a:cs typeface="ＭＳ Ｐゴシック" charset="-128"/>
              </a:rPr>
              <a:t>element icon and the </a:t>
            </a:r>
            <a:r>
              <a:rPr lang="en-US" sz="1600" i="1" kern="1200" baseline="0" dirty="0" smtClean="0">
                <a:solidFill>
                  <a:schemeClr val="tx1"/>
                </a:solidFill>
                <a:latin typeface="Times New Roman" charset="0"/>
                <a:ea typeface="ＭＳ Ｐゴシック" charset="-128"/>
                <a:cs typeface="ＭＳ Ｐゴシック" charset="-128"/>
              </a:rPr>
              <a:t>Share Alike </a:t>
            </a:r>
            <a:r>
              <a:rPr lang="en-US" sz="1600" i="0" kern="1200" baseline="0" dirty="0" smtClean="0">
                <a:solidFill>
                  <a:schemeClr val="tx1"/>
                </a:solidFill>
                <a:latin typeface="Times New Roman" charset="0"/>
                <a:ea typeface="ＭＳ Ｐゴシック" charset="-128"/>
                <a:cs typeface="ＭＳ Ｐゴシック" charset="-128"/>
              </a:rPr>
              <a:t>element icon by Creative Commons Corporation.</a:t>
            </a:r>
            <a:r>
              <a:rPr lang="en-US" sz="1600" kern="1200" dirty="0" smtClean="0">
                <a:solidFill>
                  <a:schemeClr val="tx1"/>
                </a:solidFill>
                <a:latin typeface="Times New Roman" charset="0"/>
                <a:ea typeface="ＭＳ Ｐゴシック" charset="-128"/>
                <a:cs typeface="ＭＳ Ｐゴシック" charset="-128"/>
              </a:rPr>
              <a:t> The original logo and element icons are available under a Creative Commons Attribution 3.0 </a:t>
            </a:r>
            <a:r>
              <a:rPr lang="en-US" sz="1600" kern="1200" dirty="0" err="1" smtClean="0">
                <a:solidFill>
                  <a:schemeClr val="tx1"/>
                </a:solidFill>
                <a:latin typeface="Times New Roman" charset="0"/>
                <a:ea typeface="ＭＳ Ｐゴシック" charset="-128"/>
                <a:cs typeface="ＭＳ Ｐゴシック" charset="-128"/>
              </a:rPr>
              <a:t>Unported</a:t>
            </a:r>
            <a:r>
              <a:rPr lang="en-US" sz="1600" kern="1200" dirty="0" smtClean="0">
                <a:solidFill>
                  <a:schemeClr val="tx1"/>
                </a:solidFill>
                <a:latin typeface="Times New Roman" charset="0"/>
                <a:ea typeface="ＭＳ Ｐゴシック" charset="-128"/>
                <a:cs typeface="ＭＳ Ｐゴシック" charset="-128"/>
              </a:rPr>
              <a:t> </a:t>
            </a:r>
            <a:r>
              <a:rPr lang="en-US" sz="1600" kern="1200" dirty="0" err="1" smtClean="0">
                <a:solidFill>
                  <a:schemeClr val="tx1"/>
                </a:solidFill>
                <a:latin typeface="Times New Roman" charset="0"/>
                <a:ea typeface="ＭＳ Ｐゴシック" charset="-128"/>
                <a:cs typeface="ＭＳ Ｐゴシック" charset="-128"/>
              </a:rPr>
              <a:t>licence</a:t>
            </a:r>
            <a:r>
              <a:rPr lang="en-US" sz="1600" kern="1200" dirty="0" smtClean="0">
                <a:solidFill>
                  <a:schemeClr val="tx1"/>
                </a:solidFill>
                <a:latin typeface="Times New Roman" charset="0"/>
                <a:ea typeface="ＭＳ Ｐゴシック" charset="-128"/>
                <a:cs typeface="ＭＳ Ｐゴシック" charset="-128"/>
              </a:rPr>
              <a:t>. Full terms are available at http:// creativecommons.org/licenses/by/3.0. The original logo</a:t>
            </a:r>
            <a:r>
              <a:rPr lang="en-US" sz="1600" kern="1200" baseline="0" dirty="0" smtClean="0">
                <a:solidFill>
                  <a:schemeClr val="tx1"/>
                </a:solidFill>
                <a:latin typeface="Times New Roman" charset="0"/>
                <a:ea typeface="ＭＳ Ｐゴシック" charset="-128"/>
                <a:cs typeface="ＭＳ Ｐゴシック" charset="-128"/>
              </a:rPr>
              <a:t> and element </a:t>
            </a:r>
            <a:r>
              <a:rPr lang="en-US" sz="1600" kern="1200" dirty="0" smtClean="0">
                <a:solidFill>
                  <a:schemeClr val="tx1"/>
                </a:solidFill>
                <a:latin typeface="Times New Roman" charset="0"/>
                <a:ea typeface="ＭＳ Ｐゴシック" charset="-128"/>
                <a:cs typeface="ＭＳ Ｐゴシック" charset="-128"/>
              </a:rPr>
              <a:t>icons are available for reuse in accordance</a:t>
            </a:r>
            <a:r>
              <a:rPr lang="en-US" sz="1600" kern="1200" baseline="0" dirty="0" smtClean="0">
                <a:solidFill>
                  <a:schemeClr val="tx1"/>
                </a:solidFill>
                <a:latin typeface="Times New Roman" charset="0"/>
                <a:ea typeface="ＭＳ Ｐゴシック" charset="-128"/>
                <a:cs typeface="ＭＳ Ｐゴシック" charset="-128"/>
              </a:rPr>
              <a:t> with the Creative Commons trademark policy available at </a:t>
            </a:r>
            <a:r>
              <a:rPr lang="en-US" sz="1600" kern="1200" dirty="0" smtClean="0">
                <a:solidFill>
                  <a:schemeClr val="tx1"/>
                </a:solidFill>
                <a:latin typeface="Times New Roman" charset="0"/>
                <a:ea typeface="ＭＳ Ｐゴシック" charset="-128"/>
                <a:cs typeface="ＭＳ Ｐゴシック" charset="-128"/>
              </a:rPr>
              <a:t>http:// </a:t>
            </a:r>
            <a:r>
              <a:rPr lang="en-US" sz="1600" kern="1200" dirty="0" err="1" smtClean="0">
                <a:solidFill>
                  <a:schemeClr val="tx1"/>
                </a:solidFill>
                <a:latin typeface="Times New Roman" charset="0"/>
                <a:ea typeface="ＭＳ Ｐゴシック" charset="-128"/>
                <a:cs typeface="ＭＳ Ｐゴシック" charset="-128"/>
              </a:rPr>
              <a:t>creativecommons.org/presskit</a:t>
            </a:r>
            <a:r>
              <a:rPr lang="en-US" sz="1600" kern="1200" dirty="0" smtClean="0">
                <a:solidFill>
                  <a:schemeClr val="tx1"/>
                </a:solidFill>
                <a:latin typeface="Times New Roman" charset="0"/>
                <a:ea typeface="ＭＳ Ｐゴシック" charset="-128"/>
                <a:cs typeface="ＭＳ Ｐゴシック" charset="-128"/>
              </a:rPr>
              <a:t>. </a:t>
            </a:r>
            <a:r>
              <a:rPr lang="en-US" sz="1600" baseline="0" dirty="0" smtClean="0"/>
              <a:t>The </a:t>
            </a:r>
            <a:r>
              <a:rPr lang="en-US" sz="1600" i="1" baseline="0" dirty="0" smtClean="0"/>
              <a:t>Pink CC logo</a:t>
            </a:r>
            <a:r>
              <a:rPr lang="en-US" sz="1600" i="0" baseline="0" dirty="0" smtClean="0"/>
              <a:t>, </a:t>
            </a:r>
            <a:r>
              <a:rPr lang="en-US" sz="1600" kern="1200" dirty="0" smtClean="0">
                <a:solidFill>
                  <a:schemeClr val="tx1"/>
                </a:solidFill>
                <a:latin typeface="Times New Roman" charset="0"/>
                <a:ea typeface="ＭＳ Ｐゴシック" charset="-128"/>
                <a:cs typeface="ＭＳ Ｐゴシック" charset="-128"/>
              </a:rPr>
              <a:t>the </a:t>
            </a:r>
            <a:r>
              <a:rPr lang="en-US" sz="1600" i="1" kern="1200" dirty="0" smtClean="0">
                <a:solidFill>
                  <a:schemeClr val="tx1"/>
                </a:solidFill>
                <a:latin typeface="Times New Roman" charset="0"/>
                <a:ea typeface="ＭＳ Ｐゴシック" charset="-128"/>
                <a:cs typeface="ＭＳ Ｐゴシック" charset="-128"/>
              </a:rPr>
              <a:t>Pink</a:t>
            </a:r>
            <a:r>
              <a:rPr lang="en-US" sz="1600" i="1" kern="1200" baseline="0" dirty="0" smtClean="0">
                <a:solidFill>
                  <a:schemeClr val="tx1"/>
                </a:solidFill>
                <a:latin typeface="Times New Roman" charset="0"/>
                <a:ea typeface="ＭＳ Ｐゴシック" charset="-128"/>
                <a:cs typeface="ＭＳ Ｐゴシック" charset="-128"/>
              </a:rPr>
              <a:t> Attribution icon</a:t>
            </a:r>
            <a:r>
              <a:rPr lang="en-US" sz="1600" i="0" kern="1200" baseline="0" dirty="0" smtClean="0">
                <a:solidFill>
                  <a:schemeClr val="tx1"/>
                </a:solidFill>
                <a:latin typeface="Times New Roman" charset="0"/>
                <a:ea typeface="ＭＳ Ｐゴシック" charset="-128"/>
                <a:cs typeface="ＭＳ Ｐゴシック" charset="-128"/>
              </a:rPr>
              <a:t>, the </a:t>
            </a:r>
            <a:r>
              <a:rPr lang="en-US" sz="1600" i="1" kern="1200" baseline="0" dirty="0" smtClean="0">
                <a:solidFill>
                  <a:schemeClr val="tx1"/>
                </a:solidFill>
                <a:latin typeface="Times New Roman" charset="0"/>
                <a:ea typeface="ＭＳ Ｐゴシック" charset="-128"/>
                <a:cs typeface="ＭＳ Ｐゴシック" charset="-128"/>
              </a:rPr>
              <a:t>Pink Noncommercial icon</a:t>
            </a:r>
            <a:r>
              <a:rPr lang="en-US" sz="1600" i="0" kern="1200" baseline="0" dirty="0" smtClean="0">
                <a:solidFill>
                  <a:schemeClr val="tx1"/>
                </a:solidFill>
                <a:latin typeface="Times New Roman" charset="0"/>
                <a:ea typeface="ＭＳ Ｐゴシック" charset="-128"/>
                <a:cs typeface="ＭＳ Ｐゴシック" charset="-128"/>
              </a:rPr>
              <a:t> and the </a:t>
            </a:r>
            <a:r>
              <a:rPr lang="en-US" sz="1600" i="1" kern="1200" baseline="0" dirty="0" smtClean="0">
                <a:solidFill>
                  <a:schemeClr val="tx1"/>
                </a:solidFill>
                <a:latin typeface="Times New Roman" charset="0"/>
                <a:ea typeface="ＭＳ Ｐゴシック" charset="-128"/>
                <a:cs typeface="ＭＳ Ｐゴシック" charset="-128"/>
              </a:rPr>
              <a:t>Pink Share Alike icon</a:t>
            </a:r>
            <a:r>
              <a:rPr lang="en-US" sz="1600" i="0" baseline="0" dirty="0" smtClean="0"/>
              <a:t> </a:t>
            </a:r>
            <a:r>
              <a:rPr lang="en-US" sz="1600" i="0" kern="1200" baseline="0" dirty="0" smtClean="0">
                <a:solidFill>
                  <a:schemeClr val="tx1"/>
                </a:solidFill>
                <a:latin typeface="Times New Roman" charset="0"/>
                <a:ea typeface="ＭＳ Ｐゴシック" charset="-128"/>
                <a:cs typeface="ＭＳ Ｐゴシック" charset="-128"/>
              </a:rPr>
              <a:t>by Elliott Bledsoe are available under a Creative Commons Attribution 2.5 Australia </a:t>
            </a:r>
            <a:r>
              <a:rPr lang="en-US" sz="1600" i="0" kern="1200" baseline="0" dirty="0" err="1" smtClean="0">
                <a:solidFill>
                  <a:schemeClr val="tx1"/>
                </a:solidFill>
                <a:latin typeface="Times New Roman" charset="0"/>
                <a:ea typeface="ＭＳ Ｐゴシック" charset="-128"/>
                <a:cs typeface="ＭＳ Ｐゴシック" charset="-128"/>
              </a:rPr>
              <a:t>licence</a:t>
            </a:r>
            <a:r>
              <a:rPr lang="en-US" sz="1600" i="0" kern="1200" baseline="0" dirty="0" smtClean="0">
                <a:solidFill>
                  <a:schemeClr val="tx1"/>
                </a:solidFill>
                <a:latin typeface="Times New Roman" charset="0"/>
                <a:ea typeface="ＭＳ Ｐゴシック" charset="-128"/>
                <a:cs typeface="ＭＳ Ｐゴシック" charset="-128"/>
              </a:rPr>
              <a:t>. </a:t>
            </a:r>
            <a:r>
              <a:rPr lang="en-US" sz="1600" kern="1200" dirty="0" smtClean="0">
                <a:solidFill>
                  <a:schemeClr val="tx1"/>
                </a:solidFill>
                <a:latin typeface="Times New Roman" charset="0"/>
                <a:ea typeface="ＭＳ Ｐゴシック" charset="-128"/>
                <a:cs typeface="ＭＳ Ｐゴシック" charset="-128"/>
              </a:rPr>
              <a:t>Full terms are available at http:// creativecommons.org/licenses/by/2.5/au</a:t>
            </a:r>
            <a:endParaRPr lang="en-US" sz="1600" dirty="0" smtClean="0">
              <a:solidFill>
                <a:srgbClr val="000000"/>
              </a:solidFill>
              <a:latin typeface="Arial" charset="0"/>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9634" name="Rectangle 6"/>
          <p:cNvSpPr>
            <a:spLocks noGrp="1" noChangeArrowheads="1"/>
          </p:cNvSpPr>
          <p:nvPr>
            <p:ph type="sldNum" sz="quarter" idx="5"/>
          </p:nvPr>
        </p:nvSpPr>
        <p:spPr>
          <a:noFill/>
        </p:spPr>
        <p:txBody>
          <a:bodyPr/>
          <a:lstStyle/>
          <a:p>
            <a:fld id="{5D9A0BC9-6DFA-3E43-A766-7BEC81BDC530}" type="slidenum">
              <a:rPr lang="en-US"/>
              <a:pPr/>
              <a:t>79</a:t>
            </a:fld>
            <a:endParaRPr lang="en-US"/>
          </a:p>
        </p:txBody>
      </p:sp>
      <p:sp>
        <p:nvSpPr>
          <p:cNvPr id="69635" name="Rectangle 1"/>
          <p:cNvSpPr>
            <a:spLocks noGrp="1" noRot="1" noChangeAspect="1" noChangeArrowheads="1"/>
          </p:cNvSpPr>
          <p:nvPr>
            <p:ph type="sldImg"/>
          </p:nvPr>
        </p:nvSpPr>
        <p:spPr>
          <a:ln/>
        </p:spPr>
      </p:sp>
      <p:sp>
        <p:nvSpPr>
          <p:cNvPr id="69636" name="Rectangle 2"/>
          <p:cNvSpPr>
            <a:spLocks noGrp="1" noChangeArrowheads="1"/>
          </p:cNvSpPr>
          <p:nvPr>
            <p:ph type="body" idx="1"/>
          </p:nvPr>
        </p:nvSpPr>
        <p:spPr>
          <a:noFill/>
          <a:ln/>
        </p:spPr>
        <p:txBody>
          <a:bodyPr lIns="0" tIns="0" rIns="0" bIns="0"/>
          <a:lstStyle/>
          <a:p>
            <a:pPr eaLnBrk="1" hangingPunct="1">
              <a:lnSpc>
                <a:spcPct val="95000"/>
              </a:lnSpc>
              <a:spcBef>
                <a:spcPct val="0"/>
              </a:spcBef>
            </a:pPr>
            <a:r>
              <a:rPr lang="en-US" sz="1600" b="1" dirty="0" smtClean="0">
                <a:solidFill>
                  <a:srgbClr val="000000"/>
                </a:solidFill>
                <a:latin typeface="Arial" charset="0"/>
              </a:rPr>
              <a:t>NINE INCH NAILS – GHOSTS I-IV</a:t>
            </a:r>
            <a:endParaRPr lang="en-US" sz="1600" dirty="0" smtClean="0">
              <a:solidFill>
                <a:srgbClr val="000000"/>
              </a:solidFill>
              <a:latin typeface="Arial" charset="0"/>
            </a:endParaRPr>
          </a:p>
          <a:p>
            <a:pPr eaLnBrk="1" hangingPunct="1">
              <a:lnSpc>
                <a:spcPct val="95000"/>
              </a:lnSpc>
              <a:spcBef>
                <a:spcPct val="0"/>
              </a:spcBef>
            </a:pPr>
            <a:r>
              <a:rPr lang="en-US" sz="1600" dirty="0" smtClean="0">
                <a:solidFill>
                  <a:srgbClr val="000000"/>
                </a:solidFill>
                <a:latin typeface="Arial" charset="0"/>
              </a:rPr>
              <a:t>     - all</a:t>
            </a:r>
            <a:r>
              <a:rPr lang="en-US" sz="1600" baseline="0" dirty="0" smtClean="0">
                <a:solidFill>
                  <a:srgbClr val="000000"/>
                </a:solidFill>
                <a:latin typeface="Arial" charset="0"/>
              </a:rPr>
              <a:t> tracks under the </a:t>
            </a:r>
            <a:r>
              <a:rPr lang="en-US" sz="1600" baseline="0" dirty="0" err="1" smtClean="0">
                <a:solidFill>
                  <a:srgbClr val="000000"/>
                </a:solidFill>
                <a:latin typeface="Arial" charset="0"/>
              </a:rPr>
              <a:t>licence</a:t>
            </a:r>
            <a:endParaRPr lang="en-US" sz="1600" i="1" baseline="0" dirty="0" smtClean="0">
              <a:solidFill>
                <a:srgbClr val="000000"/>
              </a:solidFill>
              <a:latin typeface="Arial" charset="0"/>
            </a:endParaRPr>
          </a:p>
          <a:p>
            <a:pPr eaLnBrk="1" hangingPunct="1">
              <a:lnSpc>
                <a:spcPct val="95000"/>
              </a:lnSpc>
              <a:spcBef>
                <a:spcPct val="0"/>
              </a:spcBef>
            </a:pPr>
            <a:endParaRPr lang="en-US" sz="1600" i="1" dirty="0" smtClean="0">
              <a:solidFill>
                <a:srgbClr val="000000"/>
              </a:solidFill>
              <a:latin typeface="Arial" charset="0"/>
            </a:endParaRPr>
          </a:p>
          <a:p>
            <a:pPr eaLnBrk="1" hangingPunct="1">
              <a:lnSpc>
                <a:spcPct val="95000"/>
              </a:lnSpc>
              <a:spcBef>
                <a:spcPct val="0"/>
              </a:spcBef>
            </a:pPr>
            <a:endParaRPr lang="en-US" sz="1600" i="1" dirty="0" smtClean="0">
              <a:solidFill>
                <a:srgbClr val="000000"/>
              </a:solidFill>
              <a:latin typeface="Arial" charset="0"/>
            </a:endParaRPr>
          </a:p>
          <a:p>
            <a:pPr eaLnBrk="1" hangingPunct="1">
              <a:lnSpc>
                <a:spcPct val="95000"/>
              </a:lnSpc>
              <a:spcBef>
                <a:spcPct val="0"/>
              </a:spcBef>
            </a:pPr>
            <a:r>
              <a:rPr lang="en-US" sz="1600" i="0" dirty="0" smtClean="0">
                <a:solidFill>
                  <a:srgbClr val="000000"/>
                </a:solidFill>
                <a:latin typeface="Arial" charset="0"/>
              </a:rPr>
              <a:t>But of course, the entire</a:t>
            </a:r>
            <a:r>
              <a:rPr lang="en-US" sz="1600" i="0" baseline="0" dirty="0" smtClean="0">
                <a:solidFill>
                  <a:srgbClr val="000000"/>
                </a:solidFill>
                <a:latin typeface="Arial" charset="0"/>
              </a:rPr>
              <a:t> album is under the </a:t>
            </a:r>
            <a:r>
              <a:rPr lang="en-US" sz="1600" i="0" baseline="0" dirty="0" err="1" smtClean="0">
                <a:solidFill>
                  <a:srgbClr val="000000"/>
                </a:solidFill>
                <a:latin typeface="Arial" charset="0"/>
              </a:rPr>
              <a:t>licence</a:t>
            </a:r>
            <a:r>
              <a:rPr lang="en-US" sz="1600" i="0" baseline="0" dirty="0" smtClean="0">
                <a:solidFill>
                  <a:srgbClr val="000000"/>
                </a:solidFill>
                <a:latin typeface="Arial" charset="0"/>
              </a:rPr>
              <a:t>, meaning if you purchase the CD then you are free to </a:t>
            </a:r>
            <a:r>
              <a:rPr lang="en-US" sz="1600" baseline="0" dirty="0" smtClean="0"/>
              <a:t>distribute and remix all of the tracks for noncommercial purposes.</a:t>
            </a:r>
          </a:p>
          <a:p>
            <a:pPr eaLnBrk="1" hangingPunct="1">
              <a:lnSpc>
                <a:spcPct val="95000"/>
              </a:lnSpc>
              <a:spcBef>
                <a:spcPct val="0"/>
              </a:spcBef>
            </a:pPr>
            <a:endParaRPr lang="en-US" sz="1600" baseline="0" dirty="0" smtClean="0">
              <a:solidFill>
                <a:srgbClr val="000000"/>
              </a:solidFill>
              <a:latin typeface="Arial" charset="0"/>
            </a:endParaRPr>
          </a:p>
          <a:p>
            <a:pPr eaLnBrk="1" hangingPunct="1">
              <a:lnSpc>
                <a:spcPct val="95000"/>
              </a:lnSpc>
              <a:spcBef>
                <a:spcPct val="0"/>
              </a:spcBef>
            </a:pPr>
            <a:r>
              <a:rPr lang="en-US" sz="1600" baseline="0" dirty="0" smtClean="0">
                <a:solidFill>
                  <a:srgbClr val="000000"/>
                </a:solidFill>
                <a:latin typeface="Arial" charset="0"/>
              </a:rPr>
              <a:t>3 months later and Trent </a:t>
            </a:r>
            <a:r>
              <a:rPr lang="en-US" sz="1600" baseline="0" dirty="0" err="1" smtClean="0">
                <a:solidFill>
                  <a:srgbClr val="000000"/>
                </a:solidFill>
                <a:latin typeface="Arial" charset="0"/>
              </a:rPr>
              <a:t>Reznor</a:t>
            </a:r>
            <a:r>
              <a:rPr lang="en-US" sz="1600" baseline="0" dirty="0" smtClean="0">
                <a:solidFill>
                  <a:srgbClr val="000000"/>
                </a:solidFill>
                <a:latin typeface="Arial" charset="0"/>
              </a:rPr>
              <a:t> continued his challenge to traditional music distribution and sales with the release</a:t>
            </a:r>
            <a:endParaRPr lang="en-US" sz="1600" dirty="0" smtClean="0">
              <a:solidFill>
                <a:srgbClr val="000000"/>
              </a:solidFill>
              <a:latin typeface="Arial" charset="0"/>
            </a:endParaRPr>
          </a:p>
          <a:p>
            <a:pPr eaLnBrk="1" hangingPunct="1">
              <a:lnSpc>
                <a:spcPct val="95000"/>
              </a:lnSpc>
              <a:spcBef>
                <a:spcPct val="0"/>
              </a:spcBef>
            </a:pPr>
            <a:endParaRPr lang="en-US" sz="1600" dirty="0" smtClean="0">
              <a:solidFill>
                <a:srgbClr val="000000"/>
              </a:solidFill>
              <a:latin typeface="Arial" charset="0"/>
            </a:endParaRPr>
          </a:p>
          <a:p>
            <a:pPr eaLnBrk="1" hangingPunct="1">
              <a:lnSpc>
                <a:spcPct val="95000"/>
              </a:lnSpc>
              <a:spcBef>
                <a:spcPct val="0"/>
              </a:spcBef>
            </a:pPr>
            <a:endParaRPr lang="en-US" sz="1600" dirty="0" smtClean="0">
              <a:solidFill>
                <a:srgbClr val="000000"/>
              </a:solidFill>
              <a:latin typeface="Arial" charset="0"/>
            </a:endParaRPr>
          </a:p>
          <a:p>
            <a:pPr eaLnBrk="1" hangingPunct="1">
              <a:lnSpc>
                <a:spcPct val="95000"/>
              </a:lnSpc>
              <a:spcBef>
                <a:spcPct val="0"/>
              </a:spcBef>
            </a:pPr>
            <a:endParaRPr lang="en-US" sz="1600" dirty="0">
              <a:solidFill>
                <a:srgbClr val="000000"/>
              </a:solidFill>
              <a:latin typeface="Arial" charset="0"/>
            </a:endParaRPr>
          </a:p>
          <a:p>
            <a:pPr eaLnBrk="1" hangingPunct="1">
              <a:lnSpc>
                <a:spcPct val="95000"/>
              </a:lnSpc>
              <a:spcBef>
                <a:spcPct val="0"/>
              </a:spcBef>
            </a:pPr>
            <a:r>
              <a:rPr lang="en-US" sz="1600" dirty="0"/>
              <a:t>Album artwork: Cover art of </a:t>
            </a:r>
            <a:r>
              <a:rPr lang="en-US" sz="1600" i="1" dirty="0"/>
              <a:t>Ghosts I-IV </a:t>
            </a:r>
            <a:r>
              <a:rPr lang="en-US" sz="1600" dirty="0"/>
              <a:t>by Nine Inch Nails, http://</a:t>
            </a:r>
            <a:r>
              <a:rPr lang="en-US" sz="1600" dirty="0" err="1"/>
              <a:t>ghosts.nin.com</a:t>
            </a:r>
            <a:r>
              <a:rPr lang="en-US" sz="1600" dirty="0"/>
              <a:t>. Available under a Creative Commons Attribution-Noncommercial-Share Alike 3.0 United States </a:t>
            </a:r>
            <a:r>
              <a:rPr lang="en-US" sz="1600" dirty="0" err="1"/>
              <a:t>licence</a:t>
            </a:r>
            <a:r>
              <a:rPr lang="en-US" sz="1600" dirty="0"/>
              <a:t>. Full terms available at http://creativecommons.org/licenses/by-nc-sa/3.0/</a:t>
            </a:r>
            <a:r>
              <a:rPr lang="en-US" sz="1600" dirty="0" smtClean="0"/>
              <a:t>us</a:t>
            </a:r>
          </a:p>
          <a:p>
            <a:pPr eaLnBrk="1" hangingPunct="1">
              <a:lnSpc>
                <a:spcPct val="95000"/>
              </a:lnSpc>
              <a:spcBef>
                <a:spcPct val="0"/>
              </a:spcBef>
            </a:pPr>
            <a:endParaRPr lang="en-US" sz="1600" dirty="0" smtClean="0"/>
          </a:p>
          <a:p>
            <a:pPr marL="0" marR="0" indent="0" algn="l" defTabSz="914400" rtl="0" eaLnBrk="1" fontAlgn="base" latinLnBrk="0" hangingPunct="1">
              <a:lnSpc>
                <a:spcPct val="95000"/>
              </a:lnSpc>
              <a:spcBef>
                <a:spcPct val="0"/>
              </a:spcBef>
              <a:spcAft>
                <a:spcPct val="0"/>
              </a:spcAft>
              <a:buClrTx/>
              <a:buSzTx/>
              <a:buFontTx/>
              <a:buNone/>
              <a:tabLst/>
              <a:defRPr/>
            </a:pPr>
            <a:r>
              <a:rPr lang="en-US" sz="1600" dirty="0" smtClean="0"/>
              <a:t>Icons:</a:t>
            </a:r>
            <a:r>
              <a:rPr lang="en-US" sz="1600" baseline="0" dirty="0" smtClean="0"/>
              <a:t> T</a:t>
            </a:r>
            <a:r>
              <a:rPr lang="en-US" sz="1600" i="0" baseline="0" dirty="0" smtClean="0"/>
              <a:t>he</a:t>
            </a:r>
            <a:r>
              <a:rPr lang="en-US" sz="1600" baseline="0" dirty="0" smtClean="0"/>
              <a:t> </a:t>
            </a:r>
            <a:r>
              <a:rPr lang="en-US" sz="1600" i="1" baseline="0" dirty="0" smtClean="0"/>
              <a:t>Pink CC logo </a:t>
            </a:r>
            <a:r>
              <a:rPr lang="en-US" sz="1600" baseline="0" dirty="0" smtClean="0"/>
              <a:t>is a derivative work of the </a:t>
            </a:r>
            <a:r>
              <a:rPr lang="en-US" sz="1600" i="1" baseline="0" dirty="0" smtClean="0"/>
              <a:t>CC</a:t>
            </a:r>
            <a:r>
              <a:rPr lang="en-US" sz="1600" i="0" baseline="0" dirty="0" smtClean="0"/>
              <a:t> logo by</a:t>
            </a:r>
            <a:r>
              <a:rPr lang="en-US" sz="1600" baseline="0" dirty="0" smtClean="0"/>
              <a:t> </a:t>
            </a:r>
            <a:r>
              <a:rPr lang="en-US" sz="1600" kern="1200" dirty="0" smtClean="0">
                <a:solidFill>
                  <a:schemeClr val="tx1"/>
                </a:solidFill>
                <a:latin typeface="Times New Roman" charset="0"/>
                <a:ea typeface="ＭＳ Ｐゴシック" charset="-128"/>
                <a:cs typeface="ＭＳ Ｐゴシック" charset="-128"/>
              </a:rPr>
              <a:t>Creative Commons Corporation. The </a:t>
            </a:r>
            <a:r>
              <a:rPr lang="en-US" sz="1600" i="1" kern="1200" dirty="0" smtClean="0">
                <a:solidFill>
                  <a:schemeClr val="tx1"/>
                </a:solidFill>
                <a:latin typeface="Times New Roman" charset="0"/>
                <a:ea typeface="ＭＳ Ｐゴシック" charset="-128"/>
                <a:cs typeface="ＭＳ Ｐゴシック" charset="-128"/>
              </a:rPr>
              <a:t>Pink</a:t>
            </a:r>
            <a:r>
              <a:rPr lang="en-US" sz="1600" i="1" kern="1200" baseline="0" dirty="0" smtClean="0">
                <a:solidFill>
                  <a:schemeClr val="tx1"/>
                </a:solidFill>
                <a:latin typeface="Times New Roman" charset="0"/>
                <a:ea typeface="ＭＳ Ｐゴシック" charset="-128"/>
                <a:cs typeface="ＭＳ Ｐゴシック" charset="-128"/>
              </a:rPr>
              <a:t> Attribution icon</a:t>
            </a:r>
            <a:r>
              <a:rPr lang="en-US" sz="1600" i="0" kern="1200" baseline="0" dirty="0" smtClean="0">
                <a:solidFill>
                  <a:schemeClr val="tx1"/>
                </a:solidFill>
                <a:latin typeface="Times New Roman" charset="0"/>
                <a:ea typeface="ＭＳ Ｐゴシック" charset="-128"/>
                <a:cs typeface="ＭＳ Ｐゴシック" charset="-128"/>
              </a:rPr>
              <a:t>, the </a:t>
            </a:r>
            <a:r>
              <a:rPr lang="en-US" sz="1600" i="1" kern="1200" baseline="0" dirty="0" smtClean="0">
                <a:solidFill>
                  <a:schemeClr val="tx1"/>
                </a:solidFill>
                <a:latin typeface="Times New Roman" charset="0"/>
                <a:ea typeface="ＭＳ Ｐゴシック" charset="-128"/>
                <a:cs typeface="ＭＳ Ｐゴシック" charset="-128"/>
              </a:rPr>
              <a:t>Pink Noncommercial icon</a:t>
            </a:r>
            <a:r>
              <a:rPr lang="en-US" sz="1600" i="0" kern="1200" baseline="0" dirty="0" smtClean="0">
                <a:solidFill>
                  <a:schemeClr val="tx1"/>
                </a:solidFill>
                <a:latin typeface="Times New Roman" charset="0"/>
                <a:ea typeface="ＭＳ Ｐゴシック" charset="-128"/>
                <a:cs typeface="ＭＳ Ｐゴシック" charset="-128"/>
              </a:rPr>
              <a:t> and the </a:t>
            </a:r>
            <a:r>
              <a:rPr lang="en-US" sz="1600" i="1" kern="1200" baseline="0" dirty="0" smtClean="0">
                <a:solidFill>
                  <a:schemeClr val="tx1"/>
                </a:solidFill>
                <a:latin typeface="Times New Roman" charset="0"/>
                <a:ea typeface="ＭＳ Ｐゴシック" charset="-128"/>
                <a:cs typeface="ＭＳ Ｐゴシック" charset="-128"/>
              </a:rPr>
              <a:t>Pink Share Alike icon</a:t>
            </a:r>
            <a:r>
              <a:rPr lang="en-US" sz="1600" i="0" kern="1200" baseline="0" dirty="0" smtClean="0">
                <a:solidFill>
                  <a:schemeClr val="tx1"/>
                </a:solidFill>
                <a:latin typeface="Times New Roman" charset="0"/>
                <a:ea typeface="ＭＳ Ｐゴシック" charset="-128"/>
                <a:cs typeface="ＭＳ Ｐゴシック" charset="-128"/>
              </a:rPr>
              <a:t> are derivative works of the </a:t>
            </a:r>
            <a:r>
              <a:rPr lang="en-US" sz="1600" i="1" kern="1200" baseline="0" dirty="0" smtClean="0">
                <a:solidFill>
                  <a:schemeClr val="tx1"/>
                </a:solidFill>
                <a:latin typeface="Times New Roman" charset="0"/>
                <a:ea typeface="ＭＳ Ｐゴシック" charset="-128"/>
                <a:cs typeface="ＭＳ Ｐゴシック" charset="-128"/>
              </a:rPr>
              <a:t>Attribution</a:t>
            </a:r>
            <a:r>
              <a:rPr lang="en-US" sz="1600" i="0" kern="1200" baseline="0" dirty="0" smtClean="0">
                <a:solidFill>
                  <a:schemeClr val="tx1"/>
                </a:solidFill>
                <a:latin typeface="Times New Roman" charset="0"/>
                <a:ea typeface="ＭＳ Ｐゴシック" charset="-128"/>
                <a:cs typeface="ＭＳ Ｐゴシック" charset="-128"/>
              </a:rPr>
              <a:t> element icon, the </a:t>
            </a:r>
            <a:r>
              <a:rPr lang="en-US" sz="1600" i="1" kern="1200" baseline="0" dirty="0" smtClean="0">
                <a:solidFill>
                  <a:schemeClr val="tx1"/>
                </a:solidFill>
                <a:latin typeface="Times New Roman" charset="0"/>
                <a:ea typeface="ＭＳ Ｐゴシック" charset="-128"/>
                <a:cs typeface="ＭＳ Ｐゴシック" charset="-128"/>
              </a:rPr>
              <a:t>Noncommercial </a:t>
            </a:r>
            <a:r>
              <a:rPr lang="en-US" sz="1600" i="0" kern="1200" baseline="0" dirty="0" smtClean="0">
                <a:solidFill>
                  <a:schemeClr val="tx1"/>
                </a:solidFill>
                <a:latin typeface="Times New Roman" charset="0"/>
                <a:ea typeface="ＭＳ Ｐゴシック" charset="-128"/>
                <a:cs typeface="ＭＳ Ｐゴシック" charset="-128"/>
              </a:rPr>
              <a:t>element icon and the </a:t>
            </a:r>
            <a:r>
              <a:rPr lang="en-US" sz="1600" i="1" kern="1200" baseline="0" dirty="0" smtClean="0">
                <a:solidFill>
                  <a:schemeClr val="tx1"/>
                </a:solidFill>
                <a:latin typeface="Times New Roman" charset="0"/>
                <a:ea typeface="ＭＳ Ｐゴシック" charset="-128"/>
                <a:cs typeface="ＭＳ Ｐゴシック" charset="-128"/>
              </a:rPr>
              <a:t>Share Alike </a:t>
            </a:r>
            <a:r>
              <a:rPr lang="en-US" sz="1600" i="0" kern="1200" baseline="0" dirty="0" smtClean="0">
                <a:solidFill>
                  <a:schemeClr val="tx1"/>
                </a:solidFill>
                <a:latin typeface="Times New Roman" charset="0"/>
                <a:ea typeface="ＭＳ Ｐゴシック" charset="-128"/>
                <a:cs typeface="ＭＳ Ｐゴシック" charset="-128"/>
              </a:rPr>
              <a:t>element icon by Creative Commons Corporation.</a:t>
            </a:r>
            <a:r>
              <a:rPr lang="en-US" sz="1600" kern="1200" dirty="0" smtClean="0">
                <a:solidFill>
                  <a:schemeClr val="tx1"/>
                </a:solidFill>
                <a:latin typeface="Times New Roman" charset="0"/>
                <a:ea typeface="ＭＳ Ｐゴシック" charset="-128"/>
                <a:cs typeface="ＭＳ Ｐゴシック" charset="-128"/>
              </a:rPr>
              <a:t> The original logo and element icons are available under a Creative Commons Attribution 3.0 </a:t>
            </a:r>
            <a:r>
              <a:rPr lang="en-US" sz="1600" kern="1200" dirty="0" err="1" smtClean="0">
                <a:solidFill>
                  <a:schemeClr val="tx1"/>
                </a:solidFill>
                <a:latin typeface="Times New Roman" charset="0"/>
                <a:ea typeface="ＭＳ Ｐゴシック" charset="-128"/>
                <a:cs typeface="ＭＳ Ｐゴシック" charset="-128"/>
              </a:rPr>
              <a:t>Unported</a:t>
            </a:r>
            <a:r>
              <a:rPr lang="en-US" sz="1600" kern="1200" dirty="0" smtClean="0">
                <a:solidFill>
                  <a:schemeClr val="tx1"/>
                </a:solidFill>
                <a:latin typeface="Times New Roman" charset="0"/>
                <a:ea typeface="ＭＳ Ｐゴシック" charset="-128"/>
                <a:cs typeface="ＭＳ Ｐゴシック" charset="-128"/>
              </a:rPr>
              <a:t> </a:t>
            </a:r>
            <a:r>
              <a:rPr lang="en-US" sz="1600" kern="1200" dirty="0" err="1" smtClean="0">
                <a:solidFill>
                  <a:schemeClr val="tx1"/>
                </a:solidFill>
                <a:latin typeface="Times New Roman" charset="0"/>
                <a:ea typeface="ＭＳ Ｐゴシック" charset="-128"/>
                <a:cs typeface="ＭＳ Ｐゴシック" charset="-128"/>
              </a:rPr>
              <a:t>licence</a:t>
            </a:r>
            <a:r>
              <a:rPr lang="en-US" sz="1600" kern="1200" dirty="0" smtClean="0">
                <a:solidFill>
                  <a:schemeClr val="tx1"/>
                </a:solidFill>
                <a:latin typeface="Times New Roman" charset="0"/>
                <a:ea typeface="ＭＳ Ｐゴシック" charset="-128"/>
                <a:cs typeface="ＭＳ Ｐゴシック" charset="-128"/>
              </a:rPr>
              <a:t>. Full terms are available at http:// creativecommons.org/licenses/by/3.0. The original logo</a:t>
            </a:r>
            <a:r>
              <a:rPr lang="en-US" sz="1600" kern="1200" baseline="0" dirty="0" smtClean="0">
                <a:solidFill>
                  <a:schemeClr val="tx1"/>
                </a:solidFill>
                <a:latin typeface="Times New Roman" charset="0"/>
                <a:ea typeface="ＭＳ Ｐゴシック" charset="-128"/>
                <a:cs typeface="ＭＳ Ｐゴシック" charset="-128"/>
              </a:rPr>
              <a:t> and element </a:t>
            </a:r>
            <a:r>
              <a:rPr lang="en-US" sz="1600" kern="1200" dirty="0" smtClean="0">
                <a:solidFill>
                  <a:schemeClr val="tx1"/>
                </a:solidFill>
                <a:latin typeface="Times New Roman" charset="0"/>
                <a:ea typeface="ＭＳ Ｐゴシック" charset="-128"/>
                <a:cs typeface="ＭＳ Ｐゴシック" charset="-128"/>
              </a:rPr>
              <a:t>icons are available for reuse in accordance</a:t>
            </a:r>
            <a:r>
              <a:rPr lang="en-US" sz="1600" kern="1200" baseline="0" dirty="0" smtClean="0">
                <a:solidFill>
                  <a:schemeClr val="tx1"/>
                </a:solidFill>
                <a:latin typeface="Times New Roman" charset="0"/>
                <a:ea typeface="ＭＳ Ｐゴシック" charset="-128"/>
                <a:cs typeface="ＭＳ Ｐゴシック" charset="-128"/>
              </a:rPr>
              <a:t> with the Creative Commons trademark policy available at </a:t>
            </a:r>
            <a:r>
              <a:rPr lang="en-US" sz="1600" kern="1200" dirty="0" smtClean="0">
                <a:solidFill>
                  <a:schemeClr val="tx1"/>
                </a:solidFill>
                <a:latin typeface="Times New Roman" charset="0"/>
                <a:ea typeface="ＭＳ Ｐゴシック" charset="-128"/>
                <a:cs typeface="ＭＳ Ｐゴシック" charset="-128"/>
              </a:rPr>
              <a:t>http:// </a:t>
            </a:r>
            <a:r>
              <a:rPr lang="en-US" sz="1600" kern="1200" dirty="0" err="1" smtClean="0">
                <a:solidFill>
                  <a:schemeClr val="tx1"/>
                </a:solidFill>
                <a:latin typeface="Times New Roman" charset="0"/>
                <a:ea typeface="ＭＳ Ｐゴシック" charset="-128"/>
                <a:cs typeface="ＭＳ Ｐゴシック" charset="-128"/>
              </a:rPr>
              <a:t>creativecommons.org/presskit</a:t>
            </a:r>
            <a:r>
              <a:rPr lang="en-US" sz="1600" kern="1200" dirty="0" smtClean="0">
                <a:solidFill>
                  <a:schemeClr val="tx1"/>
                </a:solidFill>
                <a:latin typeface="Times New Roman" charset="0"/>
                <a:ea typeface="ＭＳ Ｐゴシック" charset="-128"/>
                <a:cs typeface="ＭＳ Ｐゴシック" charset="-128"/>
              </a:rPr>
              <a:t>. </a:t>
            </a:r>
            <a:r>
              <a:rPr lang="en-US" sz="1600" baseline="0" dirty="0" smtClean="0"/>
              <a:t>The </a:t>
            </a:r>
            <a:r>
              <a:rPr lang="en-US" sz="1600" i="1" baseline="0" dirty="0" smtClean="0"/>
              <a:t>Pink CC logo</a:t>
            </a:r>
            <a:r>
              <a:rPr lang="en-US" sz="1600" i="0" baseline="0" dirty="0" smtClean="0"/>
              <a:t>, </a:t>
            </a:r>
            <a:r>
              <a:rPr lang="en-US" sz="1600" kern="1200" dirty="0" smtClean="0">
                <a:solidFill>
                  <a:schemeClr val="tx1"/>
                </a:solidFill>
                <a:latin typeface="Times New Roman" charset="0"/>
                <a:ea typeface="ＭＳ Ｐゴシック" charset="-128"/>
                <a:cs typeface="ＭＳ Ｐゴシック" charset="-128"/>
              </a:rPr>
              <a:t>the </a:t>
            </a:r>
            <a:r>
              <a:rPr lang="en-US" sz="1600" i="1" kern="1200" dirty="0" smtClean="0">
                <a:solidFill>
                  <a:schemeClr val="tx1"/>
                </a:solidFill>
                <a:latin typeface="Times New Roman" charset="0"/>
                <a:ea typeface="ＭＳ Ｐゴシック" charset="-128"/>
                <a:cs typeface="ＭＳ Ｐゴシック" charset="-128"/>
              </a:rPr>
              <a:t>Pink</a:t>
            </a:r>
            <a:r>
              <a:rPr lang="en-US" sz="1600" i="1" kern="1200" baseline="0" dirty="0" smtClean="0">
                <a:solidFill>
                  <a:schemeClr val="tx1"/>
                </a:solidFill>
                <a:latin typeface="Times New Roman" charset="0"/>
                <a:ea typeface="ＭＳ Ｐゴシック" charset="-128"/>
                <a:cs typeface="ＭＳ Ｐゴシック" charset="-128"/>
              </a:rPr>
              <a:t> Attribution icon</a:t>
            </a:r>
            <a:r>
              <a:rPr lang="en-US" sz="1600" i="0" kern="1200" baseline="0" dirty="0" smtClean="0">
                <a:solidFill>
                  <a:schemeClr val="tx1"/>
                </a:solidFill>
                <a:latin typeface="Times New Roman" charset="0"/>
                <a:ea typeface="ＭＳ Ｐゴシック" charset="-128"/>
                <a:cs typeface="ＭＳ Ｐゴシック" charset="-128"/>
              </a:rPr>
              <a:t>, the </a:t>
            </a:r>
            <a:r>
              <a:rPr lang="en-US" sz="1600" i="1" kern="1200" baseline="0" dirty="0" smtClean="0">
                <a:solidFill>
                  <a:schemeClr val="tx1"/>
                </a:solidFill>
                <a:latin typeface="Times New Roman" charset="0"/>
                <a:ea typeface="ＭＳ Ｐゴシック" charset="-128"/>
                <a:cs typeface="ＭＳ Ｐゴシック" charset="-128"/>
              </a:rPr>
              <a:t>Pink Noncommercial icon</a:t>
            </a:r>
            <a:r>
              <a:rPr lang="en-US" sz="1600" i="0" kern="1200" baseline="0" dirty="0" smtClean="0">
                <a:solidFill>
                  <a:schemeClr val="tx1"/>
                </a:solidFill>
                <a:latin typeface="Times New Roman" charset="0"/>
                <a:ea typeface="ＭＳ Ｐゴシック" charset="-128"/>
                <a:cs typeface="ＭＳ Ｐゴシック" charset="-128"/>
              </a:rPr>
              <a:t> and the </a:t>
            </a:r>
            <a:r>
              <a:rPr lang="en-US" sz="1600" i="1" kern="1200" baseline="0" dirty="0" smtClean="0">
                <a:solidFill>
                  <a:schemeClr val="tx1"/>
                </a:solidFill>
                <a:latin typeface="Times New Roman" charset="0"/>
                <a:ea typeface="ＭＳ Ｐゴシック" charset="-128"/>
                <a:cs typeface="ＭＳ Ｐゴシック" charset="-128"/>
              </a:rPr>
              <a:t>Pink Share Alike icon</a:t>
            </a:r>
            <a:r>
              <a:rPr lang="en-US" sz="1600" i="0" baseline="0" dirty="0" smtClean="0"/>
              <a:t> </a:t>
            </a:r>
            <a:r>
              <a:rPr lang="en-US" sz="1600" i="0" kern="1200" baseline="0" dirty="0" smtClean="0">
                <a:solidFill>
                  <a:schemeClr val="tx1"/>
                </a:solidFill>
                <a:latin typeface="Times New Roman" charset="0"/>
                <a:ea typeface="ＭＳ Ｐゴシック" charset="-128"/>
                <a:cs typeface="ＭＳ Ｐゴシック" charset="-128"/>
              </a:rPr>
              <a:t>by Elliott Bledsoe are available under a Creative Commons Attribution 2.5 Australia </a:t>
            </a:r>
            <a:r>
              <a:rPr lang="en-US" sz="1600" i="0" kern="1200" baseline="0" dirty="0" err="1" smtClean="0">
                <a:solidFill>
                  <a:schemeClr val="tx1"/>
                </a:solidFill>
                <a:latin typeface="Times New Roman" charset="0"/>
                <a:ea typeface="ＭＳ Ｐゴシック" charset="-128"/>
                <a:cs typeface="ＭＳ Ｐゴシック" charset="-128"/>
              </a:rPr>
              <a:t>licence</a:t>
            </a:r>
            <a:r>
              <a:rPr lang="en-US" sz="1600" i="0" kern="1200" baseline="0" dirty="0" smtClean="0">
                <a:solidFill>
                  <a:schemeClr val="tx1"/>
                </a:solidFill>
                <a:latin typeface="Times New Roman" charset="0"/>
                <a:ea typeface="ＭＳ Ｐゴシック" charset="-128"/>
                <a:cs typeface="ＭＳ Ｐゴシック" charset="-128"/>
              </a:rPr>
              <a:t>. </a:t>
            </a:r>
            <a:r>
              <a:rPr lang="en-US" sz="1600" kern="1200" dirty="0" smtClean="0">
                <a:solidFill>
                  <a:schemeClr val="tx1"/>
                </a:solidFill>
                <a:latin typeface="Times New Roman" charset="0"/>
                <a:ea typeface="ＭＳ Ｐゴシック" charset="-128"/>
                <a:cs typeface="ＭＳ Ｐゴシック" charset="-128"/>
              </a:rPr>
              <a:t>Full terms are available at http:// creativecommons.org/licenses/by/2.5/au</a:t>
            </a:r>
            <a:endParaRPr lang="en-US" sz="1600" dirty="0" smtClean="0">
              <a:solidFill>
                <a:srgbClr val="000000"/>
              </a:solidFill>
              <a:latin typeface="Arial"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8434" name="Rectangle 6"/>
          <p:cNvSpPr>
            <a:spLocks noGrp="1" noChangeArrowheads="1"/>
          </p:cNvSpPr>
          <p:nvPr>
            <p:ph type="sldNum" sz="quarter" idx="5"/>
          </p:nvPr>
        </p:nvSpPr>
        <p:spPr>
          <a:noFill/>
        </p:spPr>
        <p:txBody>
          <a:bodyPr/>
          <a:lstStyle/>
          <a:p>
            <a:fld id="{C2EF35F7-13E0-CF48-84CA-5ADF5082F0FF}" type="slidenum">
              <a:rPr lang="en-US"/>
              <a:pPr/>
              <a:t>8</a:t>
            </a:fld>
            <a:endParaRPr lang="en-US"/>
          </a:p>
        </p:txBody>
      </p:sp>
      <p:sp>
        <p:nvSpPr>
          <p:cNvPr id="18435" name="Rectangle 1"/>
          <p:cNvSpPr>
            <a:spLocks noGrp="1" noRot="1" noChangeAspect="1" noChangeArrowheads="1"/>
          </p:cNvSpPr>
          <p:nvPr>
            <p:ph type="sldImg"/>
          </p:nvPr>
        </p:nvSpPr>
        <p:spPr>
          <a:ln/>
        </p:spPr>
      </p:sp>
      <p:sp>
        <p:nvSpPr>
          <p:cNvPr id="18436" name="Rectangle 2"/>
          <p:cNvSpPr>
            <a:spLocks noGrp="1" noChangeArrowheads="1"/>
          </p:cNvSpPr>
          <p:nvPr>
            <p:ph type="body" idx="1"/>
          </p:nvPr>
        </p:nvSpPr>
        <p:spPr>
          <a:noFill/>
          <a:ln/>
        </p:spPr>
        <p:txBody>
          <a:bodyPr lIns="0" tIns="0" rIns="0" bIns="0"/>
          <a:lstStyle/>
          <a:p>
            <a:pPr eaLnBrk="1" hangingPunct="1">
              <a:lnSpc>
                <a:spcPct val="95000"/>
              </a:lnSpc>
              <a:spcBef>
                <a:spcPct val="0"/>
              </a:spcBef>
            </a:pPr>
            <a:r>
              <a:rPr lang="en-US" sz="1200" b="1" dirty="0" smtClean="0">
                <a:solidFill>
                  <a:srgbClr val="000000"/>
                </a:solidFill>
                <a:latin typeface="Arial" charset="0"/>
              </a:rPr>
              <a:t>LITERATURE –</a:t>
            </a:r>
            <a:r>
              <a:rPr lang="en-US" sz="1200" b="1" baseline="0" dirty="0" smtClean="0">
                <a:solidFill>
                  <a:srgbClr val="000000"/>
                </a:solidFill>
                <a:latin typeface="Arial" charset="0"/>
              </a:rPr>
              <a:t> ADUKI PRESS</a:t>
            </a:r>
            <a:endParaRPr lang="en-US" dirty="0" smtClean="0"/>
          </a:p>
          <a:p>
            <a:pPr eaLnBrk="1" hangingPunct="1">
              <a:lnSpc>
                <a:spcPct val="95000"/>
              </a:lnSpc>
              <a:spcBef>
                <a:spcPct val="0"/>
              </a:spcBef>
            </a:pPr>
            <a:r>
              <a:rPr lang="en-US" sz="1200" baseline="0" dirty="0" smtClean="0">
                <a:solidFill>
                  <a:srgbClr val="000000"/>
                </a:solidFill>
                <a:latin typeface="Arial" charset="0"/>
              </a:rPr>
              <a:t>     </a:t>
            </a:r>
            <a:r>
              <a:rPr lang="en-US" sz="1200" dirty="0" smtClean="0">
                <a:solidFill>
                  <a:srgbClr val="000000"/>
                </a:solidFill>
                <a:latin typeface="Arial" charset="0"/>
              </a:rPr>
              <a:t>- Melbourne-based</a:t>
            </a:r>
            <a:r>
              <a:rPr lang="en-US" sz="1200" baseline="0" dirty="0" smtClean="0">
                <a:solidFill>
                  <a:srgbClr val="000000"/>
                </a:solidFill>
                <a:latin typeface="Arial" charset="0"/>
              </a:rPr>
              <a:t> small press</a:t>
            </a:r>
            <a:endParaRPr lang="en-US" sz="1200" dirty="0" smtClean="0">
              <a:solidFill>
                <a:srgbClr val="000000"/>
              </a:solidFill>
              <a:latin typeface="Arial" charset="0"/>
            </a:endParaRPr>
          </a:p>
          <a:p>
            <a:pPr eaLnBrk="1" hangingPunct="1">
              <a:lnSpc>
                <a:spcPct val="95000"/>
              </a:lnSpc>
              <a:spcBef>
                <a:spcPct val="0"/>
              </a:spcBef>
            </a:pPr>
            <a:endParaRPr lang="en-US" sz="1200" dirty="0" smtClean="0">
              <a:solidFill>
                <a:srgbClr val="000000"/>
              </a:solidFill>
              <a:latin typeface="Arial" charset="0"/>
            </a:endParaRPr>
          </a:p>
          <a:p>
            <a:pPr eaLnBrk="1" hangingPunct="1">
              <a:lnSpc>
                <a:spcPct val="95000"/>
              </a:lnSpc>
              <a:spcBef>
                <a:spcPct val="0"/>
              </a:spcBef>
            </a:pPr>
            <a:endParaRPr lang="en-US" sz="1200" dirty="0" smtClean="0">
              <a:solidFill>
                <a:srgbClr val="000000"/>
              </a:solidFill>
              <a:latin typeface="Arial" charset="0"/>
            </a:endParaRPr>
          </a:p>
          <a:p>
            <a:pPr eaLnBrk="1" hangingPunct="1"/>
            <a:r>
              <a:rPr lang="en-US" sz="1200" baseline="0" dirty="0" err="1" smtClean="0"/>
              <a:t>Aduki</a:t>
            </a:r>
            <a:r>
              <a:rPr lang="en-US" sz="1200" baseline="0" dirty="0" smtClean="0"/>
              <a:t> Independent Press is a small press based in Melbourne who publish </a:t>
            </a:r>
            <a:r>
              <a:rPr lang="en-US" sz="1200" kern="1200" dirty="0" smtClean="0">
                <a:solidFill>
                  <a:schemeClr val="tx1"/>
                </a:solidFill>
                <a:latin typeface="Times New Roman" charset="0"/>
                <a:ea typeface="ＭＳ Ｐゴシック" charset="-128"/>
                <a:cs typeface="ＭＳ Ｐゴシック" charset="-128"/>
              </a:rPr>
              <a:t>non-fiction books, essays and magazines.</a:t>
            </a:r>
            <a:r>
              <a:rPr lang="en-US" sz="1200" kern="1200" baseline="0" dirty="0" smtClean="0">
                <a:solidFill>
                  <a:schemeClr val="tx1"/>
                </a:solidFill>
                <a:latin typeface="Times New Roman" charset="0"/>
                <a:ea typeface="ＭＳ Ｐゴシック" charset="-128"/>
                <a:cs typeface="ＭＳ Ｐゴシック" charset="-128"/>
              </a:rPr>
              <a:t> Their catalogue orientates itself around social issues, politics, travel and vegan and vegetarian cuisine.</a:t>
            </a:r>
            <a:endParaRPr lang="en-US" dirty="0" smtClean="0"/>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3730" name="Rectangle 6"/>
          <p:cNvSpPr>
            <a:spLocks noGrp="1" noChangeArrowheads="1"/>
          </p:cNvSpPr>
          <p:nvPr>
            <p:ph type="sldNum" sz="quarter" idx="5"/>
          </p:nvPr>
        </p:nvSpPr>
        <p:spPr>
          <a:noFill/>
        </p:spPr>
        <p:txBody>
          <a:bodyPr/>
          <a:lstStyle/>
          <a:p>
            <a:fld id="{D9C675AC-5C60-E547-8F39-A6910891B139}" type="slidenum">
              <a:rPr lang="en-US"/>
              <a:pPr/>
              <a:t>80</a:t>
            </a:fld>
            <a:endParaRPr lang="en-US"/>
          </a:p>
        </p:txBody>
      </p:sp>
      <p:sp>
        <p:nvSpPr>
          <p:cNvPr id="73731" name="Rectangle 1"/>
          <p:cNvSpPr>
            <a:spLocks noGrp="1" noRot="1" noChangeAspect="1" noChangeArrowheads="1"/>
          </p:cNvSpPr>
          <p:nvPr>
            <p:ph type="sldImg"/>
          </p:nvPr>
        </p:nvSpPr>
        <p:spPr>
          <a:ln/>
        </p:spPr>
      </p:sp>
      <p:sp>
        <p:nvSpPr>
          <p:cNvPr id="73732" name="Rectangle 2"/>
          <p:cNvSpPr>
            <a:spLocks noGrp="1" noChangeArrowheads="1"/>
          </p:cNvSpPr>
          <p:nvPr>
            <p:ph type="body" idx="1"/>
          </p:nvPr>
        </p:nvSpPr>
        <p:spPr>
          <a:noFill/>
          <a:ln/>
        </p:spPr>
        <p:txBody>
          <a:bodyPr lIns="0" tIns="0" rIns="0" bIns="0"/>
          <a:lstStyle/>
          <a:p>
            <a:pPr eaLnBrk="1" hangingPunct="1">
              <a:lnSpc>
                <a:spcPct val="95000"/>
              </a:lnSpc>
              <a:spcBef>
                <a:spcPct val="0"/>
              </a:spcBef>
            </a:pPr>
            <a:r>
              <a:rPr lang="en-US" sz="1600" b="1" dirty="0" smtClean="0">
                <a:solidFill>
                  <a:srgbClr val="000000"/>
                </a:solidFill>
                <a:latin typeface="Arial" charset="0"/>
              </a:rPr>
              <a:t>NINE INCH NAILS – THE SLIP</a:t>
            </a:r>
            <a:endParaRPr lang="en-US" sz="1600" dirty="0" smtClean="0">
              <a:solidFill>
                <a:srgbClr val="000000"/>
              </a:solidFill>
              <a:latin typeface="Arial" charset="0"/>
            </a:endParaRPr>
          </a:p>
          <a:p>
            <a:pPr eaLnBrk="1" hangingPunct="1">
              <a:lnSpc>
                <a:spcPct val="95000"/>
              </a:lnSpc>
              <a:spcBef>
                <a:spcPct val="0"/>
              </a:spcBef>
            </a:pPr>
            <a:r>
              <a:rPr lang="en-US" sz="1600" dirty="0" smtClean="0">
                <a:solidFill>
                  <a:srgbClr val="000000"/>
                </a:solidFill>
                <a:latin typeface="Arial" charset="0"/>
              </a:rPr>
              <a:t>     - </a:t>
            </a:r>
            <a:r>
              <a:rPr lang="en-US" sz="1600" i="1" dirty="0" smtClean="0">
                <a:solidFill>
                  <a:srgbClr val="000000"/>
                </a:solidFill>
                <a:latin typeface="Arial" charset="0"/>
              </a:rPr>
              <a:t>The Slip</a:t>
            </a:r>
            <a:r>
              <a:rPr lang="en-US" sz="1600" i="1" baseline="0" dirty="0" smtClean="0">
                <a:solidFill>
                  <a:srgbClr val="000000"/>
                </a:solidFill>
                <a:latin typeface="Arial" charset="0"/>
              </a:rPr>
              <a:t> </a:t>
            </a:r>
            <a:r>
              <a:rPr lang="en-US" sz="1600" i="0" baseline="0" dirty="0" smtClean="0">
                <a:solidFill>
                  <a:srgbClr val="000000"/>
                </a:solidFill>
                <a:latin typeface="Arial" charset="0"/>
              </a:rPr>
              <a:t>released 5 May</a:t>
            </a:r>
          </a:p>
          <a:p>
            <a:pPr eaLnBrk="1" hangingPunct="1">
              <a:lnSpc>
                <a:spcPct val="95000"/>
              </a:lnSpc>
              <a:spcBef>
                <a:spcPct val="0"/>
              </a:spcBef>
            </a:pPr>
            <a:endParaRPr lang="en-US" sz="1600" i="1" dirty="0" smtClean="0">
              <a:solidFill>
                <a:srgbClr val="000000"/>
              </a:solidFill>
              <a:latin typeface="Arial" charset="0"/>
            </a:endParaRPr>
          </a:p>
          <a:p>
            <a:pPr eaLnBrk="1" hangingPunct="1">
              <a:lnSpc>
                <a:spcPct val="95000"/>
              </a:lnSpc>
              <a:spcBef>
                <a:spcPct val="0"/>
              </a:spcBef>
            </a:pPr>
            <a:endParaRPr lang="en-US" sz="1600" i="1" dirty="0" smtClean="0">
              <a:solidFill>
                <a:srgbClr val="000000"/>
              </a:solidFill>
              <a:latin typeface="Arial" charset="0"/>
            </a:endParaRPr>
          </a:p>
          <a:p>
            <a:pPr eaLnBrk="1" hangingPunct="1">
              <a:lnSpc>
                <a:spcPct val="95000"/>
              </a:lnSpc>
              <a:spcBef>
                <a:spcPct val="0"/>
              </a:spcBef>
            </a:pPr>
            <a:r>
              <a:rPr lang="en-US" sz="1600" baseline="0" dirty="0" smtClean="0"/>
              <a:t>their seventh studio album, </a:t>
            </a:r>
            <a:r>
              <a:rPr lang="en-US" sz="1600" i="1" baseline="0" dirty="0" smtClean="0"/>
              <a:t>The Slip</a:t>
            </a:r>
            <a:r>
              <a:rPr lang="en-US" sz="1600" i="0" baseline="0" dirty="0" smtClean="0"/>
              <a:t> on 5 May. This time the entire album was available for download from the Nine Inch Nails website</a:t>
            </a:r>
            <a:endParaRPr lang="en-US" sz="1600" dirty="0" smtClean="0">
              <a:solidFill>
                <a:srgbClr val="000000"/>
              </a:solidFill>
              <a:latin typeface="Arial" charset="0"/>
            </a:endParaRPr>
          </a:p>
          <a:p>
            <a:pPr eaLnBrk="1" hangingPunct="1">
              <a:lnSpc>
                <a:spcPct val="95000"/>
              </a:lnSpc>
              <a:spcBef>
                <a:spcPct val="0"/>
              </a:spcBef>
            </a:pPr>
            <a:endParaRPr lang="en-US" sz="1600" dirty="0">
              <a:solidFill>
                <a:srgbClr val="000000"/>
              </a:solidFill>
              <a:latin typeface="Arial" charset="0"/>
            </a:endParaRPr>
          </a:p>
          <a:p>
            <a:pPr eaLnBrk="1" hangingPunct="1">
              <a:lnSpc>
                <a:spcPct val="95000"/>
              </a:lnSpc>
              <a:spcBef>
                <a:spcPct val="0"/>
              </a:spcBef>
            </a:pPr>
            <a:endParaRPr lang="en-US" sz="1600" dirty="0">
              <a:solidFill>
                <a:srgbClr val="000000"/>
              </a:solidFill>
              <a:latin typeface="Arial" charset="0"/>
            </a:endParaRPr>
          </a:p>
          <a:p>
            <a:pPr eaLnBrk="1" hangingPunct="1">
              <a:lnSpc>
                <a:spcPct val="95000"/>
              </a:lnSpc>
              <a:spcBef>
                <a:spcPct val="0"/>
              </a:spcBef>
            </a:pPr>
            <a:endParaRPr lang="en-US" sz="1600" dirty="0">
              <a:solidFill>
                <a:srgbClr val="000000"/>
              </a:solidFill>
              <a:latin typeface="Arial" charset="0"/>
            </a:endParaRPr>
          </a:p>
          <a:p>
            <a:pPr eaLnBrk="1" hangingPunct="1">
              <a:lnSpc>
                <a:spcPct val="95000"/>
              </a:lnSpc>
              <a:spcBef>
                <a:spcPct val="0"/>
              </a:spcBef>
            </a:pPr>
            <a:r>
              <a:rPr lang="en-US" sz="1600" dirty="0"/>
              <a:t>Album artwork: Cover art of </a:t>
            </a:r>
            <a:r>
              <a:rPr lang="en-US" sz="1600" i="1" dirty="0"/>
              <a:t>The Slip </a:t>
            </a:r>
            <a:r>
              <a:rPr lang="en-US" sz="1600" dirty="0"/>
              <a:t>by Nine Inch Nails, http://</a:t>
            </a:r>
            <a:r>
              <a:rPr lang="en-US" sz="1600" dirty="0" err="1"/>
              <a:t>theslip.nin.com</a:t>
            </a:r>
            <a:r>
              <a:rPr lang="en-US" sz="1600" dirty="0"/>
              <a:t>. Available under a Creative Commons Attribution-Noncommercial-Share Alike 3.0 United States </a:t>
            </a:r>
            <a:r>
              <a:rPr lang="en-US" sz="1600" dirty="0" err="1"/>
              <a:t>licence</a:t>
            </a:r>
            <a:r>
              <a:rPr lang="en-US" sz="1600" dirty="0"/>
              <a:t>. Full terms available at http://creativecommons.org/licenses/by-nc-sa/3.0/us</a:t>
            </a: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3730" name="Rectangle 6"/>
          <p:cNvSpPr>
            <a:spLocks noGrp="1" noChangeArrowheads="1"/>
          </p:cNvSpPr>
          <p:nvPr>
            <p:ph type="sldNum" sz="quarter" idx="5"/>
          </p:nvPr>
        </p:nvSpPr>
        <p:spPr>
          <a:noFill/>
        </p:spPr>
        <p:txBody>
          <a:bodyPr/>
          <a:lstStyle/>
          <a:p>
            <a:fld id="{D9C675AC-5C60-E547-8F39-A6910891B139}" type="slidenum">
              <a:rPr lang="en-US"/>
              <a:pPr/>
              <a:t>81</a:t>
            </a:fld>
            <a:endParaRPr lang="en-US"/>
          </a:p>
        </p:txBody>
      </p:sp>
      <p:sp>
        <p:nvSpPr>
          <p:cNvPr id="73731" name="Rectangle 1"/>
          <p:cNvSpPr>
            <a:spLocks noGrp="1" noRot="1" noChangeAspect="1" noChangeArrowheads="1"/>
          </p:cNvSpPr>
          <p:nvPr>
            <p:ph type="sldImg"/>
          </p:nvPr>
        </p:nvSpPr>
        <p:spPr>
          <a:ln/>
        </p:spPr>
      </p:sp>
      <p:sp>
        <p:nvSpPr>
          <p:cNvPr id="73732" name="Rectangle 2"/>
          <p:cNvSpPr>
            <a:spLocks noGrp="1" noChangeArrowheads="1"/>
          </p:cNvSpPr>
          <p:nvPr>
            <p:ph type="body" idx="1"/>
          </p:nvPr>
        </p:nvSpPr>
        <p:spPr>
          <a:noFill/>
          <a:ln/>
        </p:spPr>
        <p:txBody>
          <a:bodyPr lIns="0" tIns="0" rIns="0" bIns="0"/>
          <a:lstStyle/>
          <a:p>
            <a:pPr eaLnBrk="1" hangingPunct="1">
              <a:lnSpc>
                <a:spcPct val="95000"/>
              </a:lnSpc>
              <a:spcBef>
                <a:spcPct val="0"/>
              </a:spcBef>
            </a:pPr>
            <a:r>
              <a:rPr lang="en-US" sz="1600" b="1" dirty="0" smtClean="0">
                <a:solidFill>
                  <a:srgbClr val="000000"/>
                </a:solidFill>
                <a:latin typeface="Arial" charset="0"/>
              </a:rPr>
              <a:t>NINE INCH NAILS – THE SLIP</a:t>
            </a:r>
            <a:endParaRPr lang="en-US" sz="1600" dirty="0" smtClean="0">
              <a:solidFill>
                <a:srgbClr val="000000"/>
              </a:solidFill>
              <a:latin typeface="Arial" charset="0"/>
            </a:endParaRPr>
          </a:p>
          <a:p>
            <a:pPr eaLnBrk="1" hangingPunct="1">
              <a:lnSpc>
                <a:spcPct val="95000"/>
              </a:lnSpc>
              <a:spcBef>
                <a:spcPct val="0"/>
              </a:spcBef>
            </a:pPr>
            <a:r>
              <a:rPr lang="en-US" sz="1600" i="0" baseline="0" dirty="0" smtClean="0">
                <a:solidFill>
                  <a:srgbClr val="000000"/>
                </a:solidFill>
                <a:latin typeface="Arial" charset="0"/>
              </a:rPr>
              <a:t>     - under </a:t>
            </a:r>
            <a:r>
              <a:rPr lang="en-US" sz="1600" dirty="0" smtClean="0"/>
              <a:t>a Creative Commons Attribution-Noncommercial-Share Alike 3.0 United States </a:t>
            </a:r>
            <a:r>
              <a:rPr lang="en-US" sz="1600" dirty="0" err="1" smtClean="0"/>
              <a:t>licence</a:t>
            </a:r>
            <a:endParaRPr lang="en-US" sz="1600" i="0" baseline="0" dirty="0" smtClean="0">
              <a:solidFill>
                <a:srgbClr val="000000"/>
              </a:solidFill>
              <a:latin typeface="Arial" charset="0"/>
            </a:endParaRPr>
          </a:p>
          <a:p>
            <a:pPr eaLnBrk="1" hangingPunct="1">
              <a:lnSpc>
                <a:spcPct val="95000"/>
              </a:lnSpc>
              <a:spcBef>
                <a:spcPct val="0"/>
              </a:spcBef>
            </a:pPr>
            <a:endParaRPr lang="en-US" sz="1600" i="1" dirty="0" smtClean="0">
              <a:solidFill>
                <a:srgbClr val="000000"/>
              </a:solidFill>
              <a:latin typeface="Arial" charset="0"/>
            </a:endParaRPr>
          </a:p>
          <a:p>
            <a:pPr eaLnBrk="1" hangingPunct="1">
              <a:lnSpc>
                <a:spcPct val="95000"/>
              </a:lnSpc>
              <a:spcBef>
                <a:spcPct val="0"/>
              </a:spcBef>
            </a:pPr>
            <a:endParaRPr lang="en-US" sz="1600" i="1" dirty="0" smtClean="0">
              <a:solidFill>
                <a:srgbClr val="000000"/>
              </a:solidFill>
              <a:latin typeface="Arial" charset="0"/>
            </a:endParaRPr>
          </a:p>
          <a:p>
            <a:pPr eaLnBrk="1" hangingPunct="1">
              <a:lnSpc>
                <a:spcPct val="95000"/>
              </a:lnSpc>
              <a:spcBef>
                <a:spcPct val="0"/>
              </a:spcBef>
            </a:pPr>
            <a:r>
              <a:rPr lang="en-US" sz="1600" i="0" baseline="0" dirty="0" smtClean="0"/>
              <a:t>under a </a:t>
            </a:r>
            <a:r>
              <a:rPr lang="en-US" sz="1600" dirty="0" smtClean="0"/>
              <a:t>a Creative Commons Attribution-Noncommercial-Share Alike 3.0 United States </a:t>
            </a:r>
            <a:r>
              <a:rPr lang="en-US" sz="1600" dirty="0" err="1" smtClean="0"/>
              <a:t>licence</a:t>
            </a:r>
            <a:r>
              <a:rPr lang="en-US" sz="1600" dirty="0" smtClean="0"/>
              <a:t>.</a:t>
            </a:r>
            <a:endParaRPr lang="en-US" sz="1600" dirty="0" smtClean="0">
              <a:solidFill>
                <a:srgbClr val="000000"/>
              </a:solidFill>
              <a:latin typeface="Arial" charset="0"/>
            </a:endParaRPr>
          </a:p>
          <a:p>
            <a:pPr eaLnBrk="1" hangingPunct="1">
              <a:lnSpc>
                <a:spcPct val="95000"/>
              </a:lnSpc>
              <a:spcBef>
                <a:spcPct val="0"/>
              </a:spcBef>
            </a:pPr>
            <a:endParaRPr lang="en-US" sz="1600" dirty="0">
              <a:solidFill>
                <a:srgbClr val="000000"/>
              </a:solidFill>
              <a:latin typeface="Arial" charset="0"/>
            </a:endParaRPr>
          </a:p>
          <a:p>
            <a:pPr eaLnBrk="1" hangingPunct="1">
              <a:lnSpc>
                <a:spcPct val="95000"/>
              </a:lnSpc>
              <a:spcBef>
                <a:spcPct val="0"/>
              </a:spcBef>
            </a:pPr>
            <a:endParaRPr lang="en-US" sz="1600" dirty="0">
              <a:solidFill>
                <a:srgbClr val="000000"/>
              </a:solidFill>
              <a:latin typeface="Arial" charset="0"/>
            </a:endParaRPr>
          </a:p>
          <a:p>
            <a:pPr eaLnBrk="1" hangingPunct="1">
              <a:lnSpc>
                <a:spcPct val="95000"/>
              </a:lnSpc>
              <a:spcBef>
                <a:spcPct val="0"/>
              </a:spcBef>
            </a:pPr>
            <a:endParaRPr lang="en-US" sz="1600" dirty="0">
              <a:solidFill>
                <a:srgbClr val="000000"/>
              </a:solidFill>
              <a:latin typeface="Arial" charset="0"/>
            </a:endParaRPr>
          </a:p>
          <a:p>
            <a:pPr eaLnBrk="1" hangingPunct="1">
              <a:lnSpc>
                <a:spcPct val="95000"/>
              </a:lnSpc>
              <a:spcBef>
                <a:spcPct val="0"/>
              </a:spcBef>
            </a:pPr>
            <a:r>
              <a:rPr lang="en-US" sz="1600" dirty="0"/>
              <a:t>Album artwork: Cover art of </a:t>
            </a:r>
            <a:r>
              <a:rPr lang="en-US" sz="1600" i="1" dirty="0"/>
              <a:t>The Slip </a:t>
            </a:r>
            <a:r>
              <a:rPr lang="en-US" sz="1600" dirty="0"/>
              <a:t>by Nine Inch Nails, http://</a:t>
            </a:r>
            <a:r>
              <a:rPr lang="en-US" sz="1600" dirty="0" err="1"/>
              <a:t>theslip.nin.com</a:t>
            </a:r>
            <a:r>
              <a:rPr lang="en-US" sz="1600" dirty="0"/>
              <a:t>. Available under a Creative Commons Attribution-Noncommercial-Share Alike 3.0 United States </a:t>
            </a:r>
            <a:r>
              <a:rPr lang="en-US" sz="1600" dirty="0" err="1"/>
              <a:t>licence</a:t>
            </a:r>
            <a:r>
              <a:rPr lang="en-US" sz="1600" dirty="0"/>
              <a:t>. Full terms available at http://creativecommons.org/licenses/by-nc-sa/3.0/</a:t>
            </a:r>
            <a:r>
              <a:rPr lang="en-US" sz="1600" dirty="0" smtClean="0"/>
              <a:t>us</a:t>
            </a:r>
          </a:p>
          <a:p>
            <a:pPr eaLnBrk="1" hangingPunct="1">
              <a:lnSpc>
                <a:spcPct val="95000"/>
              </a:lnSpc>
              <a:spcBef>
                <a:spcPct val="0"/>
              </a:spcBef>
            </a:pPr>
            <a:endParaRPr lang="en-US" sz="1600" dirty="0" smtClean="0"/>
          </a:p>
          <a:p>
            <a:pPr marL="0" marR="0" indent="0" algn="l" defTabSz="914400" rtl="0" eaLnBrk="1" fontAlgn="base" latinLnBrk="0" hangingPunct="1">
              <a:lnSpc>
                <a:spcPct val="95000"/>
              </a:lnSpc>
              <a:spcBef>
                <a:spcPct val="0"/>
              </a:spcBef>
              <a:spcAft>
                <a:spcPct val="0"/>
              </a:spcAft>
              <a:buClrTx/>
              <a:buSzTx/>
              <a:buFontTx/>
              <a:buNone/>
              <a:tabLst/>
              <a:defRPr/>
            </a:pPr>
            <a:r>
              <a:rPr lang="en-US" sz="1600" dirty="0" smtClean="0"/>
              <a:t>Icons:</a:t>
            </a:r>
            <a:r>
              <a:rPr lang="en-US" sz="1600" baseline="0" dirty="0" smtClean="0"/>
              <a:t> T</a:t>
            </a:r>
            <a:r>
              <a:rPr lang="en-US" sz="1600" i="0" baseline="0" dirty="0" smtClean="0"/>
              <a:t>he</a:t>
            </a:r>
            <a:r>
              <a:rPr lang="en-US" sz="1600" baseline="0" dirty="0" smtClean="0"/>
              <a:t> </a:t>
            </a:r>
            <a:r>
              <a:rPr lang="en-US" sz="1600" i="1" baseline="0" dirty="0" smtClean="0"/>
              <a:t>Pink CC logo </a:t>
            </a:r>
            <a:r>
              <a:rPr lang="en-US" sz="1600" baseline="0" dirty="0" smtClean="0"/>
              <a:t>is a derivative work of the </a:t>
            </a:r>
            <a:r>
              <a:rPr lang="en-US" sz="1600" i="1" baseline="0" dirty="0" smtClean="0"/>
              <a:t>CC</a:t>
            </a:r>
            <a:r>
              <a:rPr lang="en-US" sz="1600" i="0" baseline="0" dirty="0" smtClean="0"/>
              <a:t> logo by</a:t>
            </a:r>
            <a:r>
              <a:rPr lang="en-US" sz="1600" baseline="0" dirty="0" smtClean="0"/>
              <a:t> </a:t>
            </a:r>
            <a:r>
              <a:rPr lang="en-US" sz="1600" kern="1200" dirty="0" smtClean="0">
                <a:solidFill>
                  <a:schemeClr val="tx1"/>
                </a:solidFill>
                <a:latin typeface="Times New Roman" charset="0"/>
                <a:ea typeface="ＭＳ Ｐゴシック" charset="-128"/>
                <a:cs typeface="ＭＳ Ｐゴシック" charset="-128"/>
              </a:rPr>
              <a:t>Creative Commons Corporation. The </a:t>
            </a:r>
            <a:r>
              <a:rPr lang="en-US" sz="1600" i="1" kern="1200" dirty="0" smtClean="0">
                <a:solidFill>
                  <a:schemeClr val="tx1"/>
                </a:solidFill>
                <a:latin typeface="Times New Roman" charset="0"/>
                <a:ea typeface="ＭＳ Ｐゴシック" charset="-128"/>
                <a:cs typeface="ＭＳ Ｐゴシック" charset="-128"/>
              </a:rPr>
              <a:t>Pink</a:t>
            </a:r>
            <a:r>
              <a:rPr lang="en-US" sz="1600" i="1" kern="1200" baseline="0" dirty="0" smtClean="0">
                <a:solidFill>
                  <a:schemeClr val="tx1"/>
                </a:solidFill>
                <a:latin typeface="Times New Roman" charset="0"/>
                <a:ea typeface="ＭＳ Ｐゴシック" charset="-128"/>
                <a:cs typeface="ＭＳ Ｐゴシック" charset="-128"/>
              </a:rPr>
              <a:t> Attribution icon</a:t>
            </a:r>
            <a:r>
              <a:rPr lang="en-US" sz="1600" i="0" kern="1200" baseline="0" dirty="0" smtClean="0">
                <a:solidFill>
                  <a:schemeClr val="tx1"/>
                </a:solidFill>
                <a:latin typeface="Times New Roman" charset="0"/>
                <a:ea typeface="ＭＳ Ｐゴシック" charset="-128"/>
                <a:cs typeface="ＭＳ Ｐゴシック" charset="-128"/>
              </a:rPr>
              <a:t>, the </a:t>
            </a:r>
            <a:r>
              <a:rPr lang="en-US" sz="1600" i="1" kern="1200" baseline="0" dirty="0" smtClean="0">
                <a:solidFill>
                  <a:schemeClr val="tx1"/>
                </a:solidFill>
                <a:latin typeface="Times New Roman" charset="0"/>
                <a:ea typeface="ＭＳ Ｐゴシック" charset="-128"/>
                <a:cs typeface="ＭＳ Ｐゴシック" charset="-128"/>
              </a:rPr>
              <a:t>Pink Noncommercial icon</a:t>
            </a:r>
            <a:r>
              <a:rPr lang="en-US" sz="1600" i="0" kern="1200" baseline="0" dirty="0" smtClean="0">
                <a:solidFill>
                  <a:schemeClr val="tx1"/>
                </a:solidFill>
                <a:latin typeface="Times New Roman" charset="0"/>
                <a:ea typeface="ＭＳ Ｐゴシック" charset="-128"/>
                <a:cs typeface="ＭＳ Ｐゴシック" charset="-128"/>
              </a:rPr>
              <a:t> and the </a:t>
            </a:r>
            <a:r>
              <a:rPr lang="en-US" sz="1600" i="1" kern="1200" baseline="0" dirty="0" smtClean="0">
                <a:solidFill>
                  <a:schemeClr val="tx1"/>
                </a:solidFill>
                <a:latin typeface="Times New Roman" charset="0"/>
                <a:ea typeface="ＭＳ Ｐゴシック" charset="-128"/>
                <a:cs typeface="ＭＳ Ｐゴシック" charset="-128"/>
              </a:rPr>
              <a:t>Pink Share Alike icon</a:t>
            </a:r>
            <a:r>
              <a:rPr lang="en-US" sz="1600" i="0" kern="1200" baseline="0" dirty="0" smtClean="0">
                <a:solidFill>
                  <a:schemeClr val="tx1"/>
                </a:solidFill>
                <a:latin typeface="Times New Roman" charset="0"/>
                <a:ea typeface="ＭＳ Ｐゴシック" charset="-128"/>
                <a:cs typeface="ＭＳ Ｐゴシック" charset="-128"/>
              </a:rPr>
              <a:t> are derivative works of the </a:t>
            </a:r>
            <a:r>
              <a:rPr lang="en-US" sz="1600" i="1" kern="1200" baseline="0" dirty="0" smtClean="0">
                <a:solidFill>
                  <a:schemeClr val="tx1"/>
                </a:solidFill>
                <a:latin typeface="Times New Roman" charset="0"/>
                <a:ea typeface="ＭＳ Ｐゴシック" charset="-128"/>
                <a:cs typeface="ＭＳ Ｐゴシック" charset="-128"/>
              </a:rPr>
              <a:t>Attribution</a:t>
            </a:r>
            <a:r>
              <a:rPr lang="en-US" sz="1600" i="0" kern="1200" baseline="0" dirty="0" smtClean="0">
                <a:solidFill>
                  <a:schemeClr val="tx1"/>
                </a:solidFill>
                <a:latin typeface="Times New Roman" charset="0"/>
                <a:ea typeface="ＭＳ Ｐゴシック" charset="-128"/>
                <a:cs typeface="ＭＳ Ｐゴシック" charset="-128"/>
              </a:rPr>
              <a:t> element icon, the </a:t>
            </a:r>
            <a:r>
              <a:rPr lang="en-US" sz="1600" i="1" kern="1200" baseline="0" dirty="0" smtClean="0">
                <a:solidFill>
                  <a:schemeClr val="tx1"/>
                </a:solidFill>
                <a:latin typeface="Times New Roman" charset="0"/>
                <a:ea typeface="ＭＳ Ｐゴシック" charset="-128"/>
                <a:cs typeface="ＭＳ Ｐゴシック" charset="-128"/>
              </a:rPr>
              <a:t>Noncommercial </a:t>
            </a:r>
            <a:r>
              <a:rPr lang="en-US" sz="1600" i="0" kern="1200" baseline="0" dirty="0" smtClean="0">
                <a:solidFill>
                  <a:schemeClr val="tx1"/>
                </a:solidFill>
                <a:latin typeface="Times New Roman" charset="0"/>
                <a:ea typeface="ＭＳ Ｐゴシック" charset="-128"/>
                <a:cs typeface="ＭＳ Ｐゴシック" charset="-128"/>
              </a:rPr>
              <a:t>element icon and the </a:t>
            </a:r>
            <a:r>
              <a:rPr lang="en-US" sz="1600" i="1" kern="1200" baseline="0" dirty="0" smtClean="0">
                <a:solidFill>
                  <a:schemeClr val="tx1"/>
                </a:solidFill>
                <a:latin typeface="Times New Roman" charset="0"/>
                <a:ea typeface="ＭＳ Ｐゴシック" charset="-128"/>
                <a:cs typeface="ＭＳ Ｐゴシック" charset="-128"/>
              </a:rPr>
              <a:t>Share Alike </a:t>
            </a:r>
            <a:r>
              <a:rPr lang="en-US" sz="1600" i="0" kern="1200" baseline="0" dirty="0" smtClean="0">
                <a:solidFill>
                  <a:schemeClr val="tx1"/>
                </a:solidFill>
                <a:latin typeface="Times New Roman" charset="0"/>
                <a:ea typeface="ＭＳ Ｐゴシック" charset="-128"/>
                <a:cs typeface="ＭＳ Ｐゴシック" charset="-128"/>
              </a:rPr>
              <a:t>element icon by Creative Commons Corporation.</a:t>
            </a:r>
            <a:r>
              <a:rPr lang="en-US" sz="1600" kern="1200" dirty="0" smtClean="0">
                <a:solidFill>
                  <a:schemeClr val="tx1"/>
                </a:solidFill>
                <a:latin typeface="Times New Roman" charset="0"/>
                <a:ea typeface="ＭＳ Ｐゴシック" charset="-128"/>
                <a:cs typeface="ＭＳ Ｐゴシック" charset="-128"/>
              </a:rPr>
              <a:t> The original logo and element icons are available under a Creative Commons Attribution 3.0 </a:t>
            </a:r>
            <a:r>
              <a:rPr lang="en-US" sz="1600" kern="1200" dirty="0" err="1" smtClean="0">
                <a:solidFill>
                  <a:schemeClr val="tx1"/>
                </a:solidFill>
                <a:latin typeface="Times New Roman" charset="0"/>
                <a:ea typeface="ＭＳ Ｐゴシック" charset="-128"/>
                <a:cs typeface="ＭＳ Ｐゴシック" charset="-128"/>
              </a:rPr>
              <a:t>Unported</a:t>
            </a:r>
            <a:r>
              <a:rPr lang="en-US" sz="1600" kern="1200" dirty="0" smtClean="0">
                <a:solidFill>
                  <a:schemeClr val="tx1"/>
                </a:solidFill>
                <a:latin typeface="Times New Roman" charset="0"/>
                <a:ea typeface="ＭＳ Ｐゴシック" charset="-128"/>
                <a:cs typeface="ＭＳ Ｐゴシック" charset="-128"/>
              </a:rPr>
              <a:t> </a:t>
            </a:r>
            <a:r>
              <a:rPr lang="en-US" sz="1600" kern="1200" dirty="0" err="1" smtClean="0">
                <a:solidFill>
                  <a:schemeClr val="tx1"/>
                </a:solidFill>
                <a:latin typeface="Times New Roman" charset="0"/>
                <a:ea typeface="ＭＳ Ｐゴシック" charset="-128"/>
                <a:cs typeface="ＭＳ Ｐゴシック" charset="-128"/>
              </a:rPr>
              <a:t>licence</a:t>
            </a:r>
            <a:r>
              <a:rPr lang="en-US" sz="1600" kern="1200" dirty="0" smtClean="0">
                <a:solidFill>
                  <a:schemeClr val="tx1"/>
                </a:solidFill>
                <a:latin typeface="Times New Roman" charset="0"/>
                <a:ea typeface="ＭＳ Ｐゴシック" charset="-128"/>
                <a:cs typeface="ＭＳ Ｐゴシック" charset="-128"/>
              </a:rPr>
              <a:t>. Full terms are available at http:// creativecommons.org/licenses/by/3.0. The original logo</a:t>
            </a:r>
            <a:r>
              <a:rPr lang="en-US" sz="1600" kern="1200" baseline="0" dirty="0" smtClean="0">
                <a:solidFill>
                  <a:schemeClr val="tx1"/>
                </a:solidFill>
                <a:latin typeface="Times New Roman" charset="0"/>
                <a:ea typeface="ＭＳ Ｐゴシック" charset="-128"/>
                <a:cs typeface="ＭＳ Ｐゴシック" charset="-128"/>
              </a:rPr>
              <a:t> and element </a:t>
            </a:r>
            <a:r>
              <a:rPr lang="en-US" sz="1600" kern="1200" dirty="0" smtClean="0">
                <a:solidFill>
                  <a:schemeClr val="tx1"/>
                </a:solidFill>
                <a:latin typeface="Times New Roman" charset="0"/>
                <a:ea typeface="ＭＳ Ｐゴシック" charset="-128"/>
                <a:cs typeface="ＭＳ Ｐゴシック" charset="-128"/>
              </a:rPr>
              <a:t>icons are available for reuse in accordance</a:t>
            </a:r>
            <a:r>
              <a:rPr lang="en-US" sz="1600" kern="1200" baseline="0" dirty="0" smtClean="0">
                <a:solidFill>
                  <a:schemeClr val="tx1"/>
                </a:solidFill>
                <a:latin typeface="Times New Roman" charset="0"/>
                <a:ea typeface="ＭＳ Ｐゴシック" charset="-128"/>
                <a:cs typeface="ＭＳ Ｐゴシック" charset="-128"/>
              </a:rPr>
              <a:t> with the Creative Commons trademark policy available at </a:t>
            </a:r>
            <a:r>
              <a:rPr lang="en-US" sz="1600" kern="1200" dirty="0" smtClean="0">
                <a:solidFill>
                  <a:schemeClr val="tx1"/>
                </a:solidFill>
                <a:latin typeface="Times New Roman" charset="0"/>
                <a:ea typeface="ＭＳ Ｐゴシック" charset="-128"/>
                <a:cs typeface="ＭＳ Ｐゴシック" charset="-128"/>
              </a:rPr>
              <a:t>http:// </a:t>
            </a:r>
            <a:r>
              <a:rPr lang="en-US" sz="1600" kern="1200" dirty="0" err="1" smtClean="0">
                <a:solidFill>
                  <a:schemeClr val="tx1"/>
                </a:solidFill>
                <a:latin typeface="Times New Roman" charset="0"/>
                <a:ea typeface="ＭＳ Ｐゴシック" charset="-128"/>
                <a:cs typeface="ＭＳ Ｐゴシック" charset="-128"/>
              </a:rPr>
              <a:t>creativecommons.org/presskit</a:t>
            </a:r>
            <a:r>
              <a:rPr lang="en-US" sz="1600" kern="1200" dirty="0" smtClean="0">
                <a:solidFill>
                  <a:schemeClr val="tx1"/>
                </a:solidFill>
                <a:latin typeface="Times New Roman" charset="0"/>
                <a:ea typeface="ＭＳ Ｐゴシック" charset="-128"/>
                <a:cs typeface="ＭＳ Ｐゴシック" charset="-128"/>
              </a:rPr>
              <a:t>. </a:t>
            </a:r>
            <a:r>
              <a:rPr lang="en-US" sz="1600" baseline="0" dirty="0" smtClean="0"/>
              <a:t>The </a:t>
            </a:r>
            <a:r>
              <a:rPr lang="en-US" sz="1600" i="1" baseline="0" dirty="0" smtClean="0"/>
              <a:t>Pink CC logo</a:t>
            </a:r>
            <a:r>
              <a:rPr lang="en-US" sz="1600" i="0" baseline="0" dirty="0" smtClean="0"/>
              <a:t>, </a:t>
            </a:r>
            <a:r>
              <a:rPr lang="en-US" sz="1600" kern="1200" dirty="0" smtClean="0">
                <a:solidFill>
                  <a:schemeClr val="tx1"/>
                </a:solidFill>
                <a:latin typeface="Times New Roman" charset="0"/>
                <a:ea typeface="ＭＳ Ｐゴシック" charset="-128"/>
                <a:cs typeface="ＭＳ Ｐゴシック" charset="-128"/>
              </a:rPr>
              <a:t>the </a:t>
            </a:r>
            <a:r>
              <a:rPr lang="en-US" sz="1600" i="1" kern="1200" dirty="0" smtClean="0">
                <a:solidFill>
                  <a:schemeClr val="tx1"/>
                </a:solidFill>
                <a:latin typeface="Times New Roman" charset="0"/>
                <a:ea typeface="ＭＳ Ｐゴシック" charset="-128"/>
                <a:cs typeface="ＭＳ Ｐゴシック" charset="-128"/>
              </a:rPr>
              <a:t>Pink</a:t>
            </a:r>
            <a:r>
              <a:rPr lang="en-US" sz="1600" i="1" kern="1200" baseline="0" dirty="0" smtClean="0">
                <a:solidFill>
                  <a:schemeClr val="tx1"/>
                </a:solidFill>
                <a:latin typeface="Times New Roman" charset="0"/>
                <a:ea typeface="ＭＳ Ｐゴシック" charset="-128"/>
                <a:cs typeface="ＭＳ Ｐゴシック" charset="-128"/>
              </a:rPr>
              <a:t> Attribution icon</a:t>
            </a:r>
            <a:r>
              <a:rPr lang="en-US" sz="1600" i="0" kern="1200" baseline="0" dirty="0" smtClean="0">
                <a:solidFill>
                  <a:schemeClr val="tx1"/>
                </a:solidFill>
                <a:latin typeface="Times New Roman" charset="0"/>
                <a:ea typeface="ＭＳ Ｐゴシック" charset="-128"/>
                <a:cs typeface="ＭＳ Ｐゴシック" charset="-128"/>
              </a:rPr>
              <a:t>, the </a:t>
            </a:r>
            <a:r>
              <a:rPr lang="en-US" sz="1600" i="1" kern="1200" baseline="0" dirty="0" smtClean="0">
                <a:solidFill>
                  <a:schemeClr val="tx1"/>
                </a:solidFill>
                <a:latin typeface="Times New Roman" charset="0"/>
                <a:ea typeface="ＭＳ Ｐゴシック" charset="-128"/>
                <a:cs typeface="ＭＳ Ｐゴシック" charset="-128"/>
              </a:rPr>
              <a:t>Pink Noncommercial icon</a:t>
            </a:r>
            <a:r>
              <a:rPr lang="en-US" sz="1600" i="0" kern="1200" baseline="0" dirty="0" smtClean="0">
                <a:solidFill>
                  <a:schemeClr val="tx1"/>
                </a:solidFill>
                <a:latin typeface="Times New Roman" charset="0"/>
                <a:ea typeface="ＭＳ Ｐゴシック" charset="-128"/>
                <a:cs typeface="ＭＳ Ｐゴシック" charset="-128"/>
              </a:rPr>
              <a:t> and the </a:t>
            </a:r>
            <a:r>
              <a:rPr lang="en-US" sz="1600" i="1" kern="1200" baseline="0" dirty="0" smtClean="0">
                <a:solidFill>
                  <a:schemeClr val="tx1"/>
                </a:solidFill>
                <a:latin typeface="Times New Roman" charset="0"/>
                <a:ea typeface="ＭＳ Ｐゴシック" charset="-128"/>
                <a:cs typeface="ＭＳ Ｐゴシック" charset="-128"/>
              </a:rPr>
              <a:t>Pink Share Alike icon</a:t>
            </a:r>
            <a:r>
              <a:rPr lang="en-US" sz="1600" i="0" baseline="0" dirty="0" smtClean="0"/>
              <a:t> </a:t>
            </a:r>
            <a:r>
              <a:rPr lang="en-US" sz="1600" i="0" kern="1200" baseline="0" dirty="0" smtClean="0">
                <a:solidFill>
                  <a:schemeClr val="tx1"/>
                </a:solidFill>
                <a:latin typeface="Times New Roman" charset="0"/>
                <a:ea typeface="ＭＳ Ｐゴシック" charset="-128"/>
                <a:cs typeface="ＭＳ Ｐゴシック" charset="-128"/>
              </a:rPr>
              <a:t>by Elliott Bledsoe are available under a Creative Commons Attribution 2.5 Australia </a:t>
            </a:r>
            <a:r>
              <a:rPr lang="en-US" sz="1600" i="0" kern="1200" baseline="0" dirty="0" err="1" smtClean="0">
                <a:solidFill>
                  <a:schemeClr val="tx1"/>
                </a:solidFill>
                <a:latin typeface="Times New Roman" charset="0"/>
                <a:ea typeface="ＭＳ Ｐゴシック" charset="-128"/>
                <a:cs typeface="ＭＳ Ｐゴシック" charset="-128"/>
              </a:rPr>
              <a:t>licence</a:t>
            </a:r>
            <a:r>
              <a:rPr lang="en-US" sz="1600" i="0" kern="1200" baseline="0" dirty="0" smtClean="0">
                <a:solidFill>
                  <a:schemeClr val="tx1"/>
                </a:solidFill>
                <a:latin typeface="Times New Roman" charset="0"/>
                <a:ea typeface="ＭＳ Ｐゴシック" charset="-128"/>
                <a:cs typeface="ＭＳ Ｐゴシック" charset="-128"/>
              </a:rPr>
              <a:t>. </a:t>
            </a:r>
            <a:r>
              <a:rPr lang="en-US" sz="1600" kern="1200" dirty="0" smtClean="0">
                <a:solidFill>
                  <a:schemeClr val="tx1"/>
                </a:solidFill>
                <a:latin typeface="Times New Roman" charset="0"/>
                <a:ea typeface="ＭＳ Ｐゴシック" charset="-128"/>
                <a:cs typeface="ＭＳ Ｐゴシック" charset="-128"/>
              </a:rPr>
              <a:t>Full terms are available at http:// creativecommons.org/licenses/by/2.5/au</a:t>
            </a:r>
            <a:endParaRPr lang="en-US" sz="1600" dirty="0" smtClean="0">
              <a:solidFill>
                <a:srgbClr val="000000"/>
              </a:solidFill>
              <a:latin typeface="Arial" charset="0"/>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5778" name="Rectangle 6"/>
          <p:cNvSpPr>
            <a:spLocks noGrp="1" noChangeArrowheads="1"/>
          </p:cNvSpPr>
          <p:nvPr>
            <p:ph type="sldNum" sz="quarter" idx="5"/>
          </p:nvPr>
        </p:nvSpPr>
        <p:spPr>
          <a:noFill/>
        </p:spPr>
        <p:txBody>
          <a:bodyPr/>
          <a:lstStyle/>
          <a:p>
            <a:fld id="{E689B445-8B20-1A4E-822E-C09E8F9E9DF9}" type="slidenum">
              <a:rPr lang="en-US"/>
              <a:pPr/>
              <a:t>82</a:t>
            </a:fld>
            <a:endParaRPr lang="en-US"/>
          </a:p>
        </p:txBody>
      </p:sp>
      <p:sp>
        <p:nvSpPr>
          <p:cNvPr id="75779" name="Rectangle 1"/>
          <p:cNvSpPr>
            <a:spLocks noGrp="1" noRot="1" noChangeAspect="1" noChangeArrowheads="1"/>
          </p:cNvSpPr>
          <p:nvPr>
            <p:ph type="sldImg"/>
          </p:nvPr>
        </p:nvSpPr>
        <p:spPr>
          <a:ln/>
        </p:spPr>
      </p:sp>
      <p:sp>
        <p:nvSpPr>
          <p:cNvPr id="75780" name="Rectangle 2"/>
          <p:cNvSpPr>
            <a:spLocks noGrp="1" noChangeArrowheads="1"/>
          </p:cNvSpPr>
          <p:nvPr>
            <p:ph type="body" idx="1"/>
          </p:nvPr>
        </p:nvSpPr>
        <p:spPr>
          <a:noFill/>
          <a:ln/>
        </p:spPr>
        <p:txBody>
          <a:bodyPr lIns="0" tIns="0" rIns="0" bIns="0"/>
          <a:lstStyle/>
          <a:p>
            <a:pPr eaLnBrk="1" hangingPunct="1">
              <a:lnSpc>
                <a:spcPct val="95000"/>
              </a:lnSpc>
              <a:spcBef>
                <a:spcPct val="0"/>
              </a:spcBef>
            </a:pPr>
            <a:r>
              <a:rPr lang="en-US" sz="1600" b="1" dirty="0" smtClean="0">
                <a:solidFill>
                  <a:srgbClr val="000000"/>
                </a:solidFill>
                <a:latin typeface="Arial" charset="0"/>
              </a:rPr>
              <a:t>NINE INCH NAILS – THE SLIP</a:t>
            </a:r>
            <a:endParaRPr lang="en-US" sz="1600" dirty="0" smtClean="0">
              <a:solidFill>
                <a:srgbClr val="000000"/>
              </a:solidFill>
              <a:latin typeface="Arial" charset="0"/>
            </a:endParaRPr>
          </a:p>
          <a:p>
            <a:pPr eaLnBrk="1" hangingPunct="1">
              <a:lnSpc>
                <a:spcPct val="95000"/>
              </a:lnSpc>
              <a:spcBef>
                <a:spcPct val="0"/>
              </a:spcBef>
            </a:pPr>
            <a:r>
              <a:rPr lang="en-US" sz="1600" dirty="0" smtClean="0">
                <a:solidFill>
                  <a:srgbClr val="000000"/>
                </a:solidFill>
                <a:latin typeface="Arial" charset="0"/>
              </a:rPr>
              <a:t>     - </a:t>
            </a:r>
            <a:r>
              <a:rPr lang="en-US" sz="1600" baseline="0" dirty="0" smtClean="0"/>
              <a:t>distribute and remix for noncommercial purposes</a:t>
            </a:r>
            <a:endParaRPr lang="en-US" sz="1600" i="1" dirty="0" smtClean="0">
              <a:solidFill>
                <a:srgbClr val="000000"/>
              </a:solidFill>
              <a:latin typeface="Arial" charset="0"/>
            </a:endParaRPr>
          </a:p>
          <a:p>
            <a:pPr eaLnBrk="1" hangingPunct="1">
              <a:lnSpc>
                <a:spcPct val="95000"/>
              </a:lnSpc>
              <a:spcBef>
                <a:spcPct val="0"/>
              </a:spcBef>
            </a:pPr>
            <a:endParaRPr lang="en-US" sz="1600" i="1" dirty="0" smtClean="0">
              <a:solidFill>
                <a:srgbClr val="000000"/>
              </a:solidFill>
              <a:latin typeface="Arial" charset="0"/>
            </a:endParaRPr>
          </a:p>
          <a:p>
            <a:pPr eaLnBrk="1" hangingPunct="1">
              <a:lnSpc>
                <a:spcPct val="95000"/>
              </a:lnSpc>
              <a:spcBef>
                <a:spcPct val="0"/>
              </a:spcBef>
            </a:pPr>
            <a:endParaRPr lang="en-US" sz="1600" i="1" dirty="0" smtClean="0">
              <a:solidFill>
                <a:srgbClr val="000000"/>
              </a:solidFill>
              <a:latin typeface="Arial" charset="0"/>
            </a:endParaRPr>
          </a:p>
          <a:p>
            <a:pPr eaLnBrk="1" hangingPunct="1">
              <a:lnSpc>
                <a:spcPct val="95000"/>
              </a:lnSpc>
              <a:spcBef>
                <a:spcPct val="0"/>
              </a:spcBef>
            </a:pPr>
            <a:r>
              <a:rPr lang="en-US" sz="1600" baseline="0" dirty="0" smtClean="0"/>
              <a:t>Again, this means that the tracks are available for distribution and remixing by users as long as they aren’t making financial gain out of the reuse</a:t>
            </a:r>
            <a:r>
              <a:rPr lang="en-US" sz="1600" dirty="0" smtClean="0"/>
              <a:t>.</a:t>
            </a:r>
            <a:endParaRPr lang="en-US" sz="1600" dirty="0" smtClean="0">
              <a:solidFill>
                <a:srgbClr val="000000"/>
              </a:solidFill>
              <a:latin typeface="Arial" charset="0"/>
            </a:endParaRPr>
          </a:p>
          <a:p>
            <a:pPr eaLnBrk="1" hangingPunct="1">
              <a:lnSpc>
                <a:spcPct val="95000"/>
              </a:lnSpc>
              <a:spcBef>
                <a:spcPct val="0"/>
              </a:spcBef>
            </a:pPr>
            <a:endParaRPr lang="en-US" sz="1600" dirty="0" smtClean="0">
              <a:solidFill>
                <a:srgbClr val="000000"/>
              </a:solidFill>
              <a:latin typeface="Arial" charset="0"/>
            </a:endParaRPr>
          </a:p>
          <a:p>
            <a:pPr eaLnBrk="1" hangingPunct="1">
              <a:lnSpc>
                <a:spcPct val="95000"/>
              </a:lnSpc>
              <a:spcBef>
                <a:spcPct val="0"/>
              </a:spcBef>
            </a:pPr>
            <a:endParaRPr lang="en-US" sz="1600" dirty="0" smtClean="0">
              <a:solidFill>
                <a:srgbClr val="000000"/>
              </a:solidFill>
              <a:latin typeface="Arial" charset="0"/>
            </a:endParaRPr>
          </a:p>
          <a:p>
            <a:pPr eaLnBrk="1" hangingPunct="1">
              <a:lnSpc>
                <a:spcPct val="95000"/>
              </a:lnSpc>
              <a:spcBef>
                <a:spcPct val="0"/>
              </a:spcBef>
            </a:pPr>
            <a:endParaRPr lang="en-US" sz="1600" dirty="0" smtClean="0">
              <a:solidFill>
                <a:srgbClr val="000000"/>
              </a:solidFill>
              <a:latin typeface="Arial" charset="0"/>
            </a:endParaRPr>
          </a:p>
          <a:p>
            <a:pPr eaLnBrk="1" hangingPunct="1">
              <a:lnSpc>
                <a:spcPct val="95000"/>
              </a:lnSpc>
              <a:spcBef>
                <a:spcPct val="0"/>
              </a:spcBef>
            </a:pPr>
            <a:r>
              <a:rPr lang="en-US" sz="1600" dirty="0" smtClean="0"/>
              <a:t>Album artwork: Cover art of </a:t>
            </a:r>
            <a:r>
              <a:rPr lang="en-US" sz="1600" i="1" dirty="0" smtClean="0"/>
              <a:t>The Slip </a:t>
            </a:r>
            <a:r>
              <a:rPr lang="en-US" sz="1600" dirty="0" smtClean="0"/>
              <a:t>by Nine Inch Nails, http://</a:t>
            </a:r>
            <a:r>
              <a:rPr lang="en-US" sz="1600" dirty="0" err="1" smtClean="0"/>
              <a:t>theslip.nin.com</a:t>
            </a:r>
            <a:r>
              <a:rPr lang="en-US" sz="1600" dirty="0" smtClean="0"/>
              <a:t>. Available under a Creative Commons Attribution-Noncommercial-Share Alike 3.0 United States </a:t>
            </a:r>
            <a:r>
              <a:rPr lang="en-US" sz="1600" dirty="0" err="1" smtClean="0"/>
              <a:t>licence</a:t>
            </a:r>
            <a:r>
              <a:rPr lang="en-US" sz="1600" dirty="0" smtClean="0"/>
              <a:t>. Full terms available at http://creativecommons.org/licenses/by-nc-sa/3.0/us</a:t>
            </a:r>
          </a:p>
          <a:p>
            <a:pPr eaLnBrk="1" hangingPunct="1">
              <a:lnSpc>
                <a:spcPct val="95000"/>
              </a:lnSpc>
              <a:spcBef>
                <a:spcPct val="0"/>
              </a:spcBef>
            </a:pPr>
            <a:endParaRPr lang="en-US" sz="1600" dirty="0" smtClean="0"/>
          </a:p>
          <a:p>
            <a:pPr marL="0" marR="0" indent="0" algn="l" defTabSz="914400" rtl="0" eaLnBrk="1" fontAlgn="base" latinLnBrk="0" hangingPunct="1">
              <a:lnSpc>
                <a:spcPct val="95000"/>
              </a:lnSpc>
              <a:spcBef>
                <a:spcPct val="0"/>
              </a:spcBef>
              <a:spcAft>
                <a:spcPct val="0"/>
              </a:spcAft>
              <a:buClrTx/>
              <a:buSzTx/>
              <a:buFontTx/>
              <a:buNone/>
              <a:tabLst/>
              <a:defRPr/>
            </a:pPr>
            <a:r>
              <a:rPr lang="en-US" sz="1600" dirty="0" smtClean="0"/>
              <a:t>Icons:</a:t>
            </a:r>
            <a:r>
              <a:rPr lang="en-US" sz="1600" baseline="0" dirty="0" smtClean="0"/>
              <a:t> The </a:t>
            </a:r>
            <a:r>
              <a:rPr lang="en-US" sz="1600" i="1" baseline="0" dirty="0" smtClean="0"/>
              <a:t>Pink Noncommercial icon</a:t>
            </a:r>
            <a:r>
              <a:rPr lang="en-US" sz="1600" baseline="0" dirty="0" smtClean="0"/>
              <a:t> is a derivative work of the </a:t>
            </a:r>
            <a:r>
              <a:rPr lang="en-US" sz="1600" i="1" baseline="0" dirty="0" smtClean="0"/>
              <a:t>Noncommercial </a:t>
            </a:r>
            <a:r>
              <a:rPr lang="en-US" sz="1600" i="0" baseline="0" dirty="0" smtClean="0"/>
              <a:t>element icon by</a:t>
            </a:r>
            <a:r>
              <a:rPr lang="en-US" sz="1600" baseline="0" dirty="0" smtClean="0"/>
              <a:t> </a:t>
            </a:r>
            <a:r>
              <a:rPr lang="en-US" sz="1600" kern="1200" dirty="0" smtClean="0">
                <a:solidFill>
                  <a:schemeClr val="tx1"/>
                </a:solidFill>
                <a:latin typeface="Times New Roman" charset="0"/>
                <a:ea typeface="ＭＳ Ｐゴシック" charset="-128"/>
                <a:cs typeface="ＭＳ Ｐゴシック" charset="-128"/>
              </a:rPr>
              <a:t>Creative Commons Corporation. The original element icon is available under a Creative Commons Attribution 3.0 </a:t>
            </a:r>
            <a:r>
              <a:rPr lang="en-US" sz="1600" kern="1200" dirty="0" err="1" smtClean="0">
                <a:solidFill>
                  <a:schemeClr val="tx1"/>
                </a:solidFill>
                <a:latin typeface="Times New Roman" charset="0"/>
                <a:ea typeface="ＭＳ Ｐゴシック" charset="-128"/>
                <a:cs typeface="ＭＳ Ｐゴシック" charset="-128"/>
              </a:rPr>
              <a:t>Unported</a:t>
            </a:r>
            <a:r>
              <a:rPr lang="en-US" sz="1600" kern="1200" dirty="0" smtClean="0">
                <a:solidFill>
                  <a:schemeClr val="tx1"/>
                </a:solidFill>
                <a:latin typeface="Times New Roman" charset="0"/>
                <a:ea typeface="ＭＳ Ｐゴシック" charset="-128"/>
                <a:cs typeface="ＭＳ Ｐゴシック" charset="-128"/>
              </a:rPr>
              <a:t> </a:t>
            </a:r>
            <a:r>
              <a:rPr lang="en-US" sz="1600" kern="1200" dirty="0" err="1" smtClean="0">
                <a:solidFill>
                  <a:schemeClr val="tx1"/>
                </a:solidFill>
                <a:latin typeface="Times New Roman" charset="0"/>
                <a:ea typeface="ＭＳ Ｐゴシック" charset="-128"/>
                <a:cs typeface="ＭＳ Ｐゴシック" charset="-128"/>
              </a:rPr>
              <a:t>licence</a:t>
            </a:r>
            <a:r>
              <a:rPr lang="en-US" sz="1600" kern="1200" dirty="0" smtClean="0">
                <a:solidFill>
                  <a:schemeClr val="tx1"/>
                </a:solidFill>
                <a:latin typeface="Times New Roman" charset="0"/>
                <a:ea typeface="ＭＳ Ｐゴシック" charset="-128"/>
                <a:cs typeface="ＭＳ Ｐゴシック" charset="-128"/>
              </a:rPr>
              <a:t>. Full terms are available at http:// creativecommons.org/licenses/by/3.0. The icon is available for reuse in accordance</a:t>
            </a:r>
            <a:r>
              <a:rPr lang="en-US" sz="1600" kern="1200" baseline="0" dirty="0" smtClean="0">
                <a:solidFill>
                  <a:schemeClr val="tx1"/>
                </a:solidFill>
                <a:latin typeface="Times New Roman" charset="0"/>
                <a:ea typeface="ＭＳ Ｐゴシック" charset="-128"/>
                <a:cs typeface="ＭＳ Ｐゴシック" charset="-128"/>
              </a:rPr>
              <a:t> with the Creative Commons trademark policy available at </a:t>
            </a:r>
            <a:r>
              <a:rPr lang="en-US" sz="1600" kern="1200" dirty="0" smtClean="0">
                <a:solidFill>
                  <a:schemeClr val="tx1"/>
                </a:solidFill>
                <a:latin typeface="Times New Roman" charset="0"/>
                <a:ea typeface="ＭＳ Ｐゴシック" charset="-128"/>
                <a:cs typeface="ＭＳ Ｐゴシック" charset="-128"/>
              </a:rPr>
              <a:t>http:// </a:t>
            </a:r>
            <a:r>
              <a:rPr lang="en-US" sz="1600" kern="1200" dirty="0" err="1" smtClean="0">
                <a:solidFill>
                  <a:schemeClr val="tx1"/>
                </a:solidFill>
                <a:latin typeface="Times New Roman" charset="0"/>
                <a:ea typeface="ＭＳ Ｐゴシック" charset="-128"/>
                <a:cs typeface="ＭＳ Ｐゴシック" charset="-128"/>
              </a:rPr>
              <a:t>creativecommons.org/presskit</a:t>
            </a:r>
            <a:r>
              <a:rPr lang="en-US" sz="1600" kern="1200" dirty="0" smtClean="0">
                <a:solidFill>
                  <a:schemeClr val="tx1"/>
                </a:solidFill>
                <a:latin typeface="Times New Roman" charset="0"/>
                <a:ea typeface="ＭＳ Ｐゴシック" charset="-128"/>
                <a:cs typeface="ＭＳ Ｐゴシック" charset="-128"/>
              </a:rPr>
              <a:t>. </a:t>
            </a:r>
            <a:r>
              <a:rPr lang="en-US" sz="1600" baseline="0" dirty="0" smtClean="0"/>
              <a:t>The </a:t>
            </a:r>
            <a:r>
              <a:rPr lang="en-US" sz="1600" i="1" baseline="0" dirty="0" smtClean="0"/>
              <a:t>Pink Noncommercial icon</a:t>
            </a:r>
            <a:r>
              <a:rPr lang="en-US" sz="1600" baseline="0" dirty="0" smtClean="0"/>
              <a:t> </a:t>
            </a:r>
            <a:r>
              <a:rPr lang="en-US" sz="1600" i="0" kern="1200" baseline="0" dirty="0" smtClean="0">
                <a:solidFill>
                  <a:schemeClr val="tx1"/>
                </a:solidFill>
                <a:latin typeface="Times New Roman" charset="0"/>
                <a:ea typeface="ＭＳ Ｐゴシック" charset="-128"/>
                <a:cs typeface="ＭＳ Ｐゴシック" charset="-128"/>
              </a:rPr>
              <a:t>by Elliott Bledsoe are available under a Creative Commons Attribution 2.5 Australia </a:t>
            </a:r>
            <a:r>
              <a:rPr lang="en-US" sz="1600" i="0" kern="1200" baseline="0" dirty="0" err="1" smtClean="0">
                <a:solidFill>
                  <a:schemeClr val="tx1"/>
                </a:solidFill>
                <a:latin typeface="Times New Roman" charset="0"/>
                <a:ea typeface="ＭＳ Ｐゴシック" charset="-128"/>
                <a:cs typeface="ＭＳ Ｐゴシック" charset="-128"/>
              </a:rPr>
              <a:t>licence</a:t>
            </a:r>
            <a:r>
              <a:rPr lang="en-US" sz="1600" i="0" kern="1200" baseline="0" dirty="0" smtClean="0">
                <a:solidFill>
                  <a:schemeClr val="tx1"/>
                </a:solidFill>
                <a:latin typeface="Times New Roman" charset="0"/>
                <a:ea typeface="ＭＳ Ｐゴシック" charset="-128"/>
                <a:cs typeface="ＭＳ Ｐゴシック" charset="-128"/>
              </a:rPr>
              <a:t>. </a:t>
            </a:r>
            <a:r>
              <a:rPr lang="en-US" sz="1600" kern="1200" dirty="0" smtClean="0">
                <a:solidFill>
                  <a:schemeClr val="tx1"/>
                </a:solidFill>
                <a:latin typeface="Times New Roman" charset="0"/>
                <a:ea typeface="ＭＳ Ｐゴシック" charset="-128"/>
                <a:cs typeface="ＭＳ Ｐゴシック" charset="-128"/>
              </a:rPr>
              <a:t>Full terms are available at http:// creativecommons.org/licenses/by/2.5/au</a:t>
            </a:r>
            <a:endParaRPr lang="en-US" sz="1600" dirty="0" smtClean="0">
              <a:solidFill>
                <a:srgbClr val="000000"/>
              </a:solidFill>
              <a:latin typeface="Arial" charset="0"/>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7826" name="Rectangle 6"/>
          <p:cNvSpPr>
            <a:spLocks noGrp="1" noChangeArrowheads="1"/>
          </p:cNvSpPr>
          <p:nvPr>
            <p:ph type="sldNum" sz="quarter" idx="5"/>
          </p:nvPr>
        </p:nvSpPr>
        <p:spPr>
          <a:noFill/>
        </p:spPr>
        <p:txBody>
          <a:bodyPr/>
          <a:lstStyle/>
          <a:p>
            <a:fld id="{A58AA829-DD0D-BD46-AE99-2649ADC5E63D}" type="slidenum">
              <a:rPr lang="en-US"/>
              <a:pPr/>
              <a:t>83</a:t>
            </a:fld>
            <a:endParaRPr lang="en-US"/>
          </a:p>
        </p:txBody>
      </p:sp>
      <p:sp>
        <p:nvSpPr>
          <p:cNvPr id="77827" name="Rectangle 1"/>
          <p:cNvSpPr>
            <a:spLocks noGrp="1" noRot="1" noChangeAspect="1" noChangeArrowheads="1"/>
          </p:cNvSpPr>
          <p:nvPr>
            <p:ph type="sldImg"/>
          </p:nvPr>
        </p:nvSpPr>
        <p:spPr>
          <a:ln/>
        </p:spPr>
      </p:sp>
      <p:sp>
        <p:nvSpPr>
          <p:cNvPr id="77828" name="Rectangle 2"/>
          <p:cNvSpPr>
            <a:spLocks noGrp="1" noChangeArrowheads="1"/>
          </p:cNvSpPr>
          <p:nvPr>
            <p:ph type="body" idx="1"/>
          </p:nvPr>
        </p:nvSpPr>
        <p:spPr>
          <a:noFill/>
          <a:ln/>
        </p:spPr>
        <p:txBody>
          <a:bodyPr lIns="0" tIns="0" rIns="0" bIns="0"/>
          <a:lstStyle/>
          <a:p>
            <a:pPr eaLnBrk="1" hangingPunct="1">
              <a:lnSpc>
                <a:spcPct val="95000"/>
              </a:lnSpc>
              <a:spcBef>
                <a:spcPct val="0"/>
              </a:spcBef>
            </a:pPr>
            <a:r>
              <a:rPr lang="en-US" sz="1600" b="1" dirty="0" smtClean="0">
                <a:solidFill>
                  <a:srgbClr val="000000"/>
                </a:solidFill>
                <a:latin typeface="Arial" charset="0"/>
              </a:rPr>
              <a:t>NINE INCH NAILS –</a:t>
            </a:r>
            <a:r>
              <a:rPr lang="en-US" sz="1600" b="1" baseline="0" dirty="0" smtClean="0">
                <a:solidFill>
                  <a:srgbClr val="000000"/>
                </a:solidFill>
                <a:latin typeface="Arial" charset="0"/>
              </a:rPr>
              <a:t> </a:t>
            </a:r>
            <a:r>
              <a:rPr lang="en-US" sz="1600" b="1" dirty="0" smtClean="0">
                <a:solidFill>
                  <a:srgbClr val="000000"/>
                </a:solidFill>
                <a:latin typeface="Arial" charset="0"/>
              </a:rPr>
              <a:t>NONCOMMERCIAL LICENSING</a:t>
            </a:r>
          </a:p>
          <a:p>
            <a:pPr eaLnBrk="1" hangingPunct="1">
              <a:lnSpc>
                <a:spcPct val="95000"/>
              </a:lnSpc>
              <a:spcBef>
                <a:spcPct val="0"/>
              </a:spcBef>
            </a:pPr>
            <a:r>
              <a:rPr lang="en-US" sz="1600" dirty="0" smtClean="0">
                <a:solidFill>
                  <a:srgbClr val="000000"/>
                </a:solidFill>
                <a:latin typeface="Arial" charset="0"/>
              </a:rPr>
              <a:t>     - NC does not mean no </a:t>
            </a:r>
            <a:r>
              <a:rPr lang="en-US" sz="1600" dirty="0" err="1" smtClean="0">
                <a:solidFill>
                  <a:srgbClr val="000000"/>
                </a:solidFill>
                <a:latin typeface="Arial" charset="0"/>
              </a:rPr>
              <a:t>commercialisation</a:t>
            </a:r>
            <a:endParaRPr lang="en-US" sz="1600" dirty="0" smtClean="0">
              <a:solidFill>
                <a:srgbClr val="000000"/>
              </a:solidFill>
              <a:latin typeface="Arial" charset="0"/>
            </a:endParaRPr>
          </a:p>
          <a:p>
            <a:pPr eaLnBrk="1" hangingPunct="1">
              <a:lnSpc>
                <a:spcPct val="95000"/>
              </a:lnSpc>
              <a:spcBef>
                <a:spcPct val="0"/>
              </a:spcBef>
            </a:pPr>
            <a:endParaRPr lang="en-US" sz="1600" i="1" dirty="0" smtClean="0">
              <a:solidFill>
                <a:srgbClr val="000000"/>
              </a:solidFill>
              <a:latin typeface="Arial" charset="0"/>
            </a:endParaRPr>
          </a:p>
          <a:p>
            <a:pPr eaLnBrk="1" hangingPunct="1">
              <a:lnSpc>
                <a:spcPct val="95000"/>
              </a:lnSpc>
              <a:spcBef>
                <a:spcPct val="0"/>
              </a:spcBef>
            </a:pPr>
            <a:endParaRPr lang="en-US" sz="1600" i="1" dirty="0" smtClean="0">
              <a:solidFill>
                <a:srgbClr val="000000"/>
              </a:solidFill>
              <a:latin typeface="Arial" charset="0"/>
            </a:endParaRPr>
          </a:p>
          <a:p>
            <a:pPr eaLnBrk="1" hangingPunct="1">
              <a:lnSpc>
                <a:spcPct val="95000"/>
              </a:lnSpc>
              <a:spcBef>
                <a:spcPct val="0"/>
              </a:spcBef>
            </a:pPr>
            <a:r>
              <a:rPr lang="en-US" sz="1600" baseline="0" dirty="0" smtClean="0"/>
              <a:t>The beauty of the Noncommercial element is that you are not restricted from</a:t>
            </a:r>
            <a:endParaRPr lang="en-US" sz="1600" dirty="0" smtClean="0">
              <a:solidFill>
                <a:srgbClr val="000000"/>
              </a:solidFill>
              <a:latin typeface="Arial" charset="0"/>
            </a:endParaRPr>
          </a:p>
          <a:p>
            <a:pPr eaLnBrk="1" hangingPunct="1">
              <a:lnSpc>
                <a:spcPct val="95000"/>
              </a:lnSpc>
              <a:spcBef>
                <a:spcPct val="0"/>
              </a:spcBef>
            </a:pPr>
            <a:endParaRPr lang="en-US" sz="1600" dirty="0" smtClean="0">
              <a:solidFill>
                <a:srgbClr val="000000"/>
              </a:solidFill>
              <a:latin typeface="Arial" charset="0"/>
            </a:endParaRPr>
          </a:p>
          <a:p>
            <a:pPr eaLnBrk="1" hangingPunct="1">
              <a:lnSpc>
                <a:spcPct val="95000"/>
              </a:lnSpc>
              <a:spcBef>
                <a:spcPct val="0"/>
              </a:spcBef>
            </a:pPr>
            <a:endParaRPr lang="en-US" sz="1600" dirty="0" smtClean="0">
              <a:solidFill>
                <a:srgbClr val="000000"/>
              </a:solidFill>
              <a:latin typeface="Arial" charset="0"/>
            </a:endParaRPr>
          </a:p>
          <a:p>
            <a:pPr eaLnBrk="1" hangingPunct="1">
              <a:lnSpc>
                <a:spcPct val="95000"/>
              </a:lnSpc>
              <a:spcBef>
                <a:spcPct val="0"/>
              </a:spcBef>
            </a:pPr>
            <a:endParaRPr lang="en-US" sz="1600" dirty="0" smtClean="0">
              <a:solidFill>
                <a:srgbClr val="000000"/>
              </a:solidFill>
              <a:latin typeface="Arial" charset="0"/>
            </a:endParaRPr>
          </a:p>
          <a:p>
            <a:pPr marL="0" marR="0" indent="0" algn="l" defTabSz="914400" rtl="0" eaLnBrk="1" fontAlgn="base" latinLnBrk="0" hangingPunct="1">
              <a:lnSpc>
                <a:spcPct val="95000"/>
              </a:lnSpc>
              <a:spcBef>
                <a:spcPct val="0"/>
              </a:spcBef>
              <a:spcAft>
                <a:spcPct val="0"/>
              </a:spcAft>
              <a:buClrTx/>
              <a:buSzTx/>
              <a:buFontTx/>
              <a:buNone/>
              <a:tabLst/>
              <a:defRPr/>
            </a:pPr>
            <a:r>
              <a:rPr lang="en-US" sz="1600" dirty="0" smtClean="0"/>
              <a:t>Icons:</a:t>
            </a:r>
            <a:r>
              <a:rPr lang="en-US" sz="1600" baseline="0" dirty="0" smtClean="0"/>
              <a:t> The </a:t>
            </a:r>
            <a:r>
              <a:rPr lang="en-US" sz="1600" i="1" baseline="0" dirty="0" smtClean="0"/>
              <a:t>Pink Noncommercial icon</a:t>
            </a:r>
            <a:r>
              <a:rPr lang="en-US" sz="1600" baseline="0" dirty="0" smtClean="0"/>
              <a:t> is a derivative work of the </a:t>
            </a:r>
            <a:r>
              <a:rPr lang="en-US" sz="1600" i="1" baseline="0" dirty="0" smtClean="0"/>
              <a:t>Noncommercial </a:t>
            </a:r>
            <a:r>
              <a:rPr lang="en-US" sz="1600" i="0" baseline="0" dirty="0" smtClean="0"/>
              <a:t>element icon by</a:t>
            </a:r>
            <a:r>
              <a:rPr lang="en-US" sz="1600" baseline="0" dirty="0" smtClean="0"/>
              <a:t> </a:t>
            </a:r>
            <a:r>
              <a:rPr lang="en-US" sz="1600" kern="1200" dirty="0" smtClean="0">
                <a:solidFill>
                  <a:schemeClr val="tx1"/>
                </a:solidFill>
                <a:latin typeface="Times New Roman" charset="0"/>
                <a:ea typeface="ＭＳ Ｐゴシック" charset="-128"/>
                <a:cs typeface="ＭＳ Ｐゴシック" charset="-128"/>
              </a:rPr>
              <a:t>Creative Commons Corporation. The original element icon is available under a Creative Commons Attribution 3.0 </a:t>
            </a:r>
            <a:r>
              <a:rPr lang="en-US" sz="1600" kern="1200" dirty="0" err="1" smtClean="0">
                <a:solidFill>
                  <a:schemeClr val="tx1"/>
                </a:solidFill>
                <a:latin typeface="Times New Roman" charset="0"/>
                <a:ea typeface="ＭＳ Ｐゴシック" charset="-128"/>
                <a:cs typeface="ＭＳ Ｐゴシック" charset="-128"/>
              </a:rPr>
              <a:t>Unported</a:t>
            </a:r>
            <a:r>
              <a:rPr lang="en-US" sz="1600" kern="1200" dirty="0" smtClean="0">
                <a:solidFill>
                  <a:schemeClr val="tx1"/>
                </a:solidFill>
                <a:latin typeface="Times New Roman" charset="0"/>
                <a:ea typeface="ＭＳ Ｐゴシック" charset="-128"/>
                <a:cs typeface="ＭＳ Ｐゴシック" charset="-128"/>
              </a:rPr>
              <a:t> </a:t>
            </a:r>
            <a:r>
              <a:rPr lang="en-US" sz="1600" kern="1200" dirty="0" err="1" smtClean="0">
                <a:solidFill>
                  <a:schemeClr val="tx1"/>
                </a:solidFill>
                <a:latin typeface="Times New Roman" charset="0"/>
                <a:ea typeface="ＭＳ Ｐゴシック" charset="-128"/>
                <a:cs typeface="ＭＳ Ｐゴシック" charset="-128"/>
              </a:rPr>
              <a:t>licence</a:t>
            </a:r>
            <a:r>
              <a:rPr lang="en-US" sz="1600" kern="1200" dirty="0" smtClean="0">
                <a:solidFill>
                  <a:schemeClr val="tx1"/>
                </a:solidFill>
                <a:latin typeface="Times New Roman" charset="0"/>
                <a:ea typeface="ＭＳ Ｐゴシック" charset="-128"/>
                <a:cs typeface="ＭＳ Ｐゴシック" charset="-128"/>
              </a:rPr>
              <a:t>. Full terms are available at http:// creativecommons.org/licenses/by/3.0. The icon is available for reuse in accordance</a:t>
            </a:r>
            <a:r>
              <a:rPr lang="en-US" sz="1600" kern="1200" baseline="0" dirty="0" smtClean="0">
                <a:solidFill>
                  <a:schemeClr val="tx1"/>
                </a:solidFill>
                <a:latin typeface="Times New Roman" charset="0"/>
                <a:ea typeface="ＭＳ Ｐゴシック" charset="-128"/>
                <a:cs typeface="ＭＳ Ｐゴシック" charset="-128"/>
              </a:rPr>
              <a:t> with the Creative Commons trademark policy available at </a:t>
            </a:r>
            <a:r>
              <a:rPr lang="en-US" sz="1600" kern="1200" dirty="0" smtClean="0">
                <a:solidFill>
                  <a:schemeClr val="tx1"/>
                </a:solidFill>
                <a:latin typeface="Times New Roman" charset="0"/>
                <a:ea typeface="ＭＳ Ｐゴシック" charset="-128"/>
                <a:cs typeface="ＭＳ Ｐゴシック" charset="-128"/>
              </a:rPr>
              <a:t>http:// </a:t>
            </a:r>
            <a:r>
              <a:rPr lang="en-US" sz="1600" kern="1200" dirty="0" err="1" smtClean="0">
                <a:solidFill>
                  <a:schemeClr val="tx1"/>
                </a:solidFill>
                <a:latin typeface="Times New Roman" charset="0"/>
                <a:ea typeface="ＭＳ Ｐゴシック" charset="-128"/>
                <a:cs typeface="ＭＳ Ｐゴシック" charset="-128"/>
              </a:rPr>
              <a:t>creativecommons.org/presskit</a:t>
            </a:r>
            <a:r>
              <a:rPr lang="en-US" sz="1600" kern="1200" dirty="0" smtClean="0">
                <a:solidFill>
                  <a:schemeClr val="tx1"/>
                </a:solidFill>
                <a:latin typeface="Times New Roman" charset="0"/>
                <a:ea typeface="ＭＳ Ｐゴシック" charset="-128"/>
                <a:cs typeface="ＭＳ Ｐゴシック" charset="-128"/>
              </a:rPr>
              <a:t>. </a:t>
            </a:r>
            <a:r>
              <a:rPr lang="en-US" sz="1600" baseline="0" dirty="0" smtClean="0"/>
              <a:t>The </a:t>
            </a:r>
            <a:r>
              <a:rPr lang="en-US" sz="1600" i="1" baseline="0" dirty="0" smtClean="0"/>
              <a:t>Pink Noncommercial icon</a:t>
            </a:r>
            <a:r>
              <a:rPr lang="en-US" sz="1600" baseline="0" dirty="0" smtClean="0"/>
              <a:t> </a:t>
            </a:r>
            <a:r>
              <a:rPr lang="en-US" sz="1600" i="0" kern="1200" baseline="0" dirty="0" smtClean="0">
                <a:solidFill>
                  <a:schemeClr val="tx1"/>
                </a:solidFill>
                <a:latin typeface="Times New Roman" charset="0"/>
                <a:ea typeface="ＭＳ Ｐゴシック" charset="-128"/>
                <a:cs typeface="ＭＳ Ｐゴシック" charset="-128"/>
              </a:rPr>
              <a:t>by Elliott Bledsoe are available under a Creative Commons Attribution 2.5 Australia </a:t>
            </a:r>
            <a:r>
              <a:rPr lang="en-US" sz="1600" i="0" kern="1200" baseline="0" dirty="0" err="1" smtClean="0">
                <a:solidFill>
                  <a:schemeClr val="tx1"/>
                </a:solidFill>
                <a:latin typeface="Times New Roman" charset="0"/>
                <a:ea typeface="ＭＳ Ｐゴシック" charset="-128"/>
                <a:cs typeface="ＭＳ Ｐゴシック" charset="-128"/>
              </a:rPr>
              <a:t>licence</a:t>
            </a:r>
            <a:r>
              <a:rPr lang="en-US" sz="1600" i="0" kern="1200" baseline="0" dirty="0" smtClean="0">
                <a:solidFill>
                  <a:schemeClr val="tx1"/>
                </a:solidFill>
                <a:latin typeface="Times New Roman" charset="0"/>
                <a:ea typeface="ＭＳ Ｐゴシック" charset="-128"/>
                <a:cs typeface="ＭＳ Ｐゴシック" charset="-128"/>
              </a:rPr>
              <a:t>. </a:t>
            </a:r>
            <a:r>
              <a:rPr lang="en-US" sz="1600" kern="1200" dirty="0" smtClean="0">
                <a:solidFill>
                  <a:schemeClr val="tx1"/>
                </a:solidFill>
                <a:latin typeface="Times New Roman" charset="0"/>
                <a:ea typeface="ＭＳ Ｐゴシック" charset="-128"/>
                <a:cs typeface="ＭＳ Ｐゴシック" charset="-128"/>
              </a:rPr>
              <a:t>Full terms are available at http:// creativecommons.org/licenses/by/2.5/au</a:t>
            </a:r>
            <a:endParaRPr lang="en-US" sz="1600" dirty="0" smtClean="0">
              <a:solidFill>
                <a:srgbClr val="000000"/>
              </a:solidFill>
              <a:latin typeface="Arial" charset="0"/>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9874" name="Rectangle 6"/>
          <p:cNvSpPr>
            <a:spLocks noGrp="1" noChangeArrowheads="1"/>
          </p:cNvSpPr>
          <p:nvPr>
            <p:ph type="sldNum" sz="quarter" idx="5"/>
          </p:nvPr>
        </p:nvSpPr>
        <p:spPr>
          <a:noFill/>
        </p:spPr>
        <p:txBody>
          <a:bodyPr/>
          <a:lstStyle/>
          <a:p>
            <a:fld id="{89EE46B7-2785-CF4E-BE03-6EEE212C885B}" type="slidenum">
              <a:rPr lang="en-US"/>
              <a:pPr/>
              <a:t>84</a:t>
            </a:fld>
            <a:endParaRPr lang="en-US"/>
          </a:p>
        </p:txBody>
      </p:sp>
      <p:sp>
        <p:nvSpPr>
          <p:cNvPr id="79875" name="Rectangle 1"/>
          <p:cNvSpPr>
            <a:spLocks noGrp="1" noRot="1" noChangeAspect="1" noChangeArrowheads="1"/>
          </p:cNvSpPr>
          <p:nvPr>
            <p:ph type="sldImg"/>
          </p:nvPr>
        </p:nvSpPr>
        <p:spPr>
          <a:ln/>
        </p:spPr>
      </p:sp>
      <p:sp>
        <p:nvSpPr>
          <p:cNvPr id="79876" name="Rectangle 2"/>
          <p:cNvSpPr>
            <a:spLocks noGrp="1" noChangeArrowheads="1"/>
          </p:cNvSpPr>
          <p:nvPr>
            <p:ph type="body" idx="1"/>
          </p:nvPr>
        </p:nvSpPr>
        <p:spPr>
          <a:noFill/>
          <a:ln/>
        </p:spPr>
        <p:txBody>
          <a:bodyPr lIns="0" tIns="0" rIns="0" bIns="0"/>
          <a:lstStyle/>
          <a:p>
            <a:pPr eaLnBrk="1" hangingPunct="1">
              <a:lnSpc>
                <a:spcPct val="95000"/>
              </a:lnSpc>
              <a:spcBef>
                <a:spcPct val="0"/>
              </a:spcBef>
            </a:pPr>
            <a:r>
              <a:rPr lang="en-US" sz="1600" b="1" dirty="0" smtClean="0">
                <a:solidFill>
                  <a:srgbClr val="000000"/>
                </a:solidFill>
                <a:latin typeface="Arial" charset="0"/>
              </a:rPr>
              <a:t>NINE INCH NAILS – NON/COMMERCIAL LICENSING</a:t>
            </a:r>
          </a:p>
          <a:p>
            <a:pPr eaLnBrk="1" hangingPunct="1">
              <a:lnSpc>
                <a:spcPct val="95000"/>
              </a:lnSpc>
              <a:spcBef>
                <a:spcPct val="0"/>
              </a:spcBef>
            </a:pPr>
            <a:r>
              <a:rPr lang="en-US" sz="1600" dirty="0" smtClean="0">
                <a:solidFill>
                  <a:srgbClr val="000000"/>
                </a:solidFill>
                <a:latin typeface="Arial" charset="0"/>
              </a:rPr>
              <a:t>     - NC does not mean no </a:t>
            </a:r>
            <a:r>
              <a:rPr lang="en-AU" sz="1600" noProof="0" dirty="0" smtClean="0">
                <a:solidFill>
                  <a:srgbClr val="000000"/>
                </a:solidFill>
                <a:latin typeface="Arial" charset="0"/>
              </a:rPr>
              <a:t>commercialisation</a:t>
            </a:r>
          </a:p>
          <a:p>
            <a:pPr eaLnBrk="1" hangingPunct="1">
              <a:lnSpc>
                <a:spcPct val="95000"/>
              </a:lnSpc>
              <a:spcBef>
                <a:spcPct val="0"/>
              </a:spcBef>
            </a:pPr>
            <a:endParaRPr lang="en-US" sz="1600" i="1" dirty="0" smtClean="0">
              <a:solidFill>
                <a:srgbClr val="000000"/>
              </a:solidFill>
              <a:latin typeface="Arial" charset="0"/>
            </a:endParaRPr>
          </a:p>
          <a:p>
            <a:pPr eaLnBrk="1" hangingPunct="1">
              <a:lnSpc>
                <a:spcPct val="95000"/>
              </a:lnSpc>
              <a:spcBef>
                <a:spcPct val="0"/>
              </a:spcBef>
            </a:pPr>
            <a:endParaRPr lang="en-US" sz="1600" i="1" dirty="0" smtClean="0">
              <a:solidFill>
                <a:srgbClr val="000000"/>
              </a:solidFill>
              <a:latin typeface="Arial" charset="0"/>
            </a:endParaRPr>
          </a:p>
          <a:p>
            <a:pPr eaLnBrk="1" hangingPunct="1">
              <a:lnSpc>
                <a:spcPct val="95000"/>
              </a:lnSpc>
              <a:spcBef>
                <a:spcPct val="0"/>
              </a:spcBef>
            </a:pPr>
            <a:r>
              <a:rPr lang="en-US" sz="1600" baseline="0" dirty="0" err="1" smtClean="0"/>
              <a:t>commercialising</a:t>
            </a:r>
            <a:r>
              <a:rPr lang="en-US" sz="1600" baseline="0" dirty="0" smtClean="0"/>
              <a:t> the same content. Both </a:t>
            </a:r>
            <a:r>
              <a:rPr lang="en-US" sz="1600" i="1" baseline="0" dirty="0" smtClean="0"/>
              <a:t>Ghosts I-IV </a:t>
            </a:r>
            <a:r>
              <a:rPr lang="en-US" sz="1600" baseline="0" dirty="0" smtClean="0"/>
              <a:t>and </a:t>
            </a:r>
            <a:r>
              <a:rPr lang="en-US" sz="1600" i="1" baseline="0" dirty="0" smtClean="0"/>
              <a:t>The Slip </a:t>
            </a:r>
            <a:r>
              <a:rPr lang="en-US" sz="1600" baseline="0" dirty="0" smtClean="0"/>
              <a:t>are business models that simultaneously merge the expectations of users and the functionality of new technologies with the need to make a living.</a:t>
            </a:r>
            <a:endParaRPr lang="en-US" sz="1600" dirty="0" smtClean="0">
              <a:solidFill>
                <a:srgbClr val="000000"/>
              </a:solidFill>
              <a:latin typeface="Arial" charset="0"/>
            </a:endParaRPr>
          </a:p>
          <a:p>
            <a:pPr eaLnBrk="1" hangingPunct="1">
              <a:lnSpc>
                <a:spcPct val="95000"/>
              </a:lnSpc>
              <a:spcBef>
                <a:spcPct val="0"/>
              </a:spcBef>
              <a:buFontTx/>
              <a:buChar char="-"/>
            </a:pPr>
            <a:endParaRPr lang="en-US" sz="1600" dirty="0" smtClean="0">
              <a:solidFill>
                <a:srgbClr val="000000"/>
              </a:solidFill>
              <a:latin typeface="Arial" charset="0"/>
            </a:endParaRPr>
          </a:p>
          <a:p>
            <a:pPr marL="0" marR="0" indent="0" algn="l" defTabSz="914400" rtl="0" eaLnBrk="1" fontAlgn="base" latinLnBrk="0" hangingPunct="1">
              <a:lnSpc>
                <a:spcPct val="95000"/>
              </a:lnSpc>
              <a:spcBef>
                <a:spcPct val="0"/>
              </a:spcBef>
              <a:spcAft>
                <a:spcPct val="0"/>
              </a:spcAft>
              <a:buClrTx/>
              <a:buSzTx/>
              <a:buFontTx/>
              <a:buNone/>
              <a:tabLst/>
              <a:defRPr/>
            </a:pPr>
            <a:endParaRPr lang="en-US" sz="1600" dirty="0" smtClean="0">
              <a:solidFill>
                <a:srgbClr val="000000"/>
              </a:solidFill>
              <a:latin typeface="Arial" charset="0"/>
            </a:endParaRPr>
          </a:p>
          <a:p>
            <a:pPr marL="0" marR="0" indent="0" algn="l" defTabSz="914400" rtl="0" eaLnBrk="1" fontAlgn="base" latinLnBrk="0" hangingPunct="1">
              <a:lnSpc>
                <a:spcPct val="95000"/>
              </a:lnSpc>
              <a:spcBef>
                <a:spcPct val="0"/>
              </a:spcBef>
              <a:spcAft>
                <a:spcPct val="0"/>
              </a:spcAft>
              <a:buClrTx/>
              <a:buSzTx/>
              <a:buFontTx/>
              <a:buNone/>
              <a:tabLst/>
              <a:defRPr/>
            </a:pPr>
            <a:r>
              <a:rPr lang="en-US" sz="1600" dirty="0" smtClean="0"/>
              <a:t>Icons:</a:t>
            </a:r>
            <a:r>
              <a:rPr lang="en-US" sz="1600" baseline="0" dirty="0" smtClean="0"/>
              <a:t> </a:t>
            </a:r>
            <a:r>
              <a:rPr lang="en-US" sz="1600" kern="1200" dirty="0" smtClean="0">
                <a:solidFill>
                  <a:schemeClr val="tx1"/>
                </a:solidFill>
                <a:latin typeface="Times New Roman" charset="0"/>
                <a:ea typeface="ＭＳ Ｐゴシック" charset="-128"/>
                <a:cs typeface="ＭＳ Ｐゴシック" charset="-128"/>
              </a:rPr>
              <a:t>The </a:t>
            </a:r>
            <a:r>
              <a:rPr lang="en-US" sz="1600" i="1" kern="1200" dirty="0" smtClean="0">
                <a:solidFill>
                  <a:schemeClr val="tx1"/>
                </a:solidFill>
                <a:latin typeface="Times New Roman" charset="0"/>
                <a:ea typeface="ＭＳ Ｐゴシック" charset="-128"/>
                <a:cs typeface="ＭＳ Ｐゴシック" charset="-128"/>
              </a:rPr>
              <a:t>Blue Commercial</a:t>
            </a:r>
            <a:r>
              <a:rPr lang="en-US" sz="1600" i="1" kern="1200" baseline="0" dirty="0" smtClean="0">
                <a:solidFill>
                  <a:schemeClr val="tx1"/>
                </a:solidFill>
                <a:latin typeface="Times New Roman" charset="0"/>
                <a:ea typeface="ＭＳ Ｐゴシック" charset="-128"/>
                <a:cs typeface="ＭＳ Ｐゴシック" charset="-128"/>
              </a:rPr>
              <a:t> icon</a:t>
            </a:r>
            <a:r>
              <a:rPr lang="en-US" sz="1600" i="0" kern="1200" baseline="0" dirty="0" smtClean="0">
                <a:solidFill>
                  <a:schemeClr val="tx1"/>
                </a:solidFill>
                <a:latin typeface="Times New Roman" charset="0"/>
                <a:ea typeface="ＭＳ Ｐゴシック" charset="-128"/>
                <a:cs typeface="ＭＳ Ｐゴシック" charset="-128"/>
              </a:rPr>
              <a:t>, is a derivative work of the </a:t>
            </a:r>
            <a:r>
              <a:rPr lang="en-US" sz="1600" i="1" kern="1200" baseline="0" dirty="0" smtClean="0">
                <a:solidFill>
                  <a:schemeClr val="tx1"/>
                </a:solidFill>
                <a:latin typeface="Times New Roman" charset="0"/>
                <a:ea typeface="ＭＳ Ｐゴシック" charset="-128"/>
                <a:cs typeface="ＭＳ Ｐゴシック" charset="-128"/>
              </a:rPr>
              <a:t>Noncommercial </a:t>
            </a:r>
            <a:r>
              <a:rPr lang="en-US" sz="1600" i="0" kern="1200" baseline="0" dirty="0" smtClean="0">
                <a:solidFill>
                  <a:schemeClr val="tx1"/>
                </a:solidFill>
                <a:latin typeface="Times New Roman" charset="0"/>
                <a:ea typeface="ＭＳ Ｐゴシック" charset="-128"/>
                <a:cs typeface="ＭＳ Ｐゴシック" charset="-128"/>
              </a:rPr>
              <a:t>element icon by Creative Commons Corporation.</a:t>
            </a:r>
            <a:r>
              <a:rPr lang="en-US" sz="1600" kern="1200" dirty="0" smtClean="0">
                <a:solidFill>
                  <a:schemeClr val="tx1"/>
                </a:solidFill>
                <a:latin typeface="Times New Roman" charset="0"/>
                <a:ea typeface="ＭＳ Ｐゴシック" charset="-128"/>
                <a:cs typeface="ＭＳ Ｐゴシック" charset="-128"/>
              </a:rPr>
              <a:t> The original element icon is available under a Creative Commons Attribution 3.0 </a:t>
            </a:r>
            <a:r>
              <a:rPr lang="en-US" sz="1600" kern="1200" dirty="0" err="1" smtClean="0">
                <a:solidFill>
                  <a:schemeClr val="tx1"/>
                </a:solidFill>
                <a:latin typeface="Times New Roman" charset="0"/>
                <a:ea typeface="ＭＳ Ｐゴシック" charset="-128"/>
                <a:cs typeface="ＭＳ Ｐゴシック" charset="-128"/>
              </a:rPr>
              <a:t>Unported</a:t>
            </a:r>
            <a:r>
              <a:rPr lang="en-US" sz="1600" kern="1200" dirty="0" smtClean="0">
                <a:solidFill>
                  <a:schemeClr val="tx1"/>
                </a:solidFill>
                <a:latin typeface="Times New Roman" charset="0"/>
                <a:ea typeface="ＭＳ Ｐゴシック" charset="-128"/>
                <a:cs typeface="ＭＳ Ｐゴシック" charset="-128"/>
              </a:rPr>
              <a:t> </a:t>
            </a:r>
            <a:r>
              <a:rPr lang="en-US" sz="1600" kern="1200" dirty="0" err="1" smtClean="0">
                <a:solidFill>
                  <a:schemeClr val="tx1"/>
                </a:solidFill>
                <a:latin typeface="Times New Roman" charset="0"/>
                <a:ea typeface="ＭＳ Ｐゴシック" charset="-128"/>
                <a:cs typeface="ＭＳ Ｐゴシック" charset="-128"/>
              </a:rPr>
              <a:t>licence</a:t>
            </a:r>
            <a:r>
              <a:rPr lang="en-US" sz="1600" kern="1200" dirty="0" smtClean="0">
                <a:solidFill>
                  <a:schemeClr val="tx1"/>
                </a:solidFill>
                <a:latin typeface="Times New Roman" charset="0"/>
                <a:ea typeface="ＭＳ Ｐゴシック" charset="-128"/>
                <a:cs typeface="ＭＳ Ｐゴシック" charset="-128"/>
              </a:rPr>
              <a:t>. Full terms are available at http:// creativecommons.org/licenses/by/3.0. The </a:t>
            </a:r>
            <a:r>
              <a:rPr lang="en-US" sz="1600" kern="1200" baseline="0" dirty="0" smtClean="0">
                <a:solidFill>
                  <a:schemeClr val="tx1"/>
                </a:solidFill>
                <a:latin typeface="Times New Roman" charset="0"/>
                <a:ea typeface="ＭＳ Ｐゴシック" charset="-128"/>
                <a:cs typeface="ＭＳ Ｐゴシック" charset="-128"/>
              </a:rPr>
              <a:t>element </a:t>
            </a:r>
            <a:r>
              <a:rPr lang="en-US" sz="1600" kern="1200" dirty="0" smtClean="0">
                <a:solidFill>
                  <a:schemeClr val="tx1"/>
                </a:solidFill>
                <a:latin typeface="Times New Roman" charset="0"/>
                <a:ea typeface="ＭＳ Ｐゴシック" charset="-128"/>
                <a:cs typeface="ＭＳ Ｐゴシック" charset="-128"/>
              </a:rPr>
              <a:t>icon is available for reuse in accordance</a:t>
            </a:r>
            <a:r>
              <a:rPr lang="en-US" sz="1600" kern="1200" baseline="0" dirty="0" smtClean="0">
                <a:solidFill>
                  <a:schemeClr val="tx1"/>
                </a:solidFill>
                <a:latin typeface="Times New Roman" charset="0"/>
                <a:ea typeface="ＭＳ Ｐゴシック" charset="-128"/>
                <a:cs typeface="ＭＳ Ｐゴシック" charset="-128"/>
              </a:rPr>
              <a:t> with the Creative Commons trademark policy available at </a:t>
            </a:r>
            <a:r>
              <a:rPr lang="en-US" sz="1600" kern="1200" dirty="0" smtClean="0">
                <a:solidFill>
                  <a:schemeClr val="tx1"/>
                </a:solidFill>
                <a:latin typeface="Times New Roman" charset="0"/>
                <a:ea typeface="ＭＳ Ｐゴシック" charset="-128"/>
                <a:cs typeface="ＭＳ Ｐゴシック" charset="-128"/>
              </a:rPr>
              <a:t>http:// </a:t>
            </a:r>
            <a:r>
              <a:rPr lang="en-US" sz="1600" kern="1200" dirty="0" err="1" smtClean="0">
                <a:solidFill>
                  <a:schemeClr val="tx1"/>
                </a:solidFill>
                <a:latin typeface="Times New Roman" charset="0"/>
                <a:ea typeface="ＭＳ Ｐゴシック" charset="-128"/>
                <a:cs typeface="ＭＳ Ｐゴシック" charset="-128"/>
              </a:rPr>
              <a:t>creativecommons.org/presskit</a:t>
            </a:r>
            <a:r>
              <a:rPr lang="en-US" sz="1600" kern="1200" dirty="0" smtClean="0">
                <a:solidFill>
                  <a:schemeClr val="tx1"/>
                </a:solidFill>
                <a:latin typeface="Times New Roman" charset="0"/>
                <a:ea typeface="ＭＳ Ｐゴシック" charset="-128"/>
                <a:cs typeface="ＭＳ Ｐゴシック" charset="-128"/>
              </a:rPr>
              <a:t>. </a:t>
            </a:r>
            <a:r>
              <a:rPr lang="en-US" sz="1600" baseline="0" dirty="0" smtClean="0"/>
              <a:t>The </a:t>
            </a:r>
            <a:r>
              <a:rPr lang="en-US" sz="1600" i="1" kern="1200" baseline="0" dirty="0" smtClean="0">
                <a:solidFill>
                  <a:schemeClr val="tx1"/>
                </a:solidFill>
                <a:latin typeface="Times New Roman" charset="0"/>
                <a:ea typeface="ＭＳ Ｐゴシック" charset="-128"/>
                <a:cs typeface="ＭＳ Ｐゴシック" charset="-128"/>
              </a:rPr>
              <a:t>Blue Commercial icon</a:t>
            </a:r>
            <a:r>
              <a:rPr lang="en-US" sz="1600" i="0" kern="1200" baseline="0" dirty="0" smtClean="0">
                <a:solidFill>
                  <a:schemeClr val="tx1"/>
                </a:solidFill>
                <a:latin typeface="Times New Roman" charset="0"/>
                <a:ea typeface="ＭＳ Ｐゴシック" charset="-128"/>
                <a:cs typeface="ＭＳ Ｐゴシック" charset="-128"/>
              </a:rPr>
              <a:t> by Elliott Bledsoe are available under a Creative Commons Attribution 2.5 Australia </a:t>
            </a:r>
            <a:r>
              <a:rPr lang="en-US" sz="1600" i="0" kern="1200" baseline="0" dirty="0" err="1" smtClean="0">
                <a:solidFill>
                  <a:schemeClr val="tx1"/>
                </a:solidFill>
                <a:latin typeface="Times New Roman" charset="0"/>
                <a:ea typeface="ＭＳ Ｐゴシック" charset="-128"/>
                <a:cs typeface="ＭＳ Ｐゴシック" charset="-128"/>
              </a:rPr>
              <a:t>licence</a:t>
            </a:r>
            <a:r>
              <a:rPr lang="en-US" sz="1600" i="0" kern="1200" baseline="0" dirty="0" smtClean="0">
                <a:solidFill>
                  <a:schemeClr val="tx1"/>
                </a:solidFill>
                <a:latin typeface="Times New Roman" charset="0"/>
                <a:ea typeface="ＭＳ Ｐゴシック" charset="-128"/>
                <a:cs typeface="ＭＳ Ｐゴシック" charset="-128"/>
              </a:rPr>
              <a:t>. </a:t>
            </a:r>
            <a:r>
              <a:rPr lang="en-US" sz="1600" kern="1200" dirty="0" smtClean="0">
                <a:solidFill>
                  <a:schemeClr val="tx1"/>
                </a:solidFill>
                <a:latin typeface="Times New Roman" charset="0"/>
                <a:ea typeface="ＭＳ Ｐゴシック" charset="-128"/>
                <a:cs typeface="ＭＳ Ｐゴシック" charset="-128"/>
              </a:rPr>
              <a:t>Full terms are available at http:// creativecommons.org/licenses/by/2.5/au</a:t>
            </a:r>
            <a:endParaRPr lang="en-US" sz="1600" dirty="0" smtClean="0">
              <a:solidFill>
                <a:srgbClr val="000000"/>
              </a:solidFill>
              <a:latin typeface="Arial" charset="0"/>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5538" name="Rectangle 6"/>
          <p:cNvSpPr>
            <a:spLocks noGrp="1" noChangeArrowheads="1"/>
          </p:cNvSpPr>
          <p:nvPr>
            <p:ph type="sldNum" sz="quarter" idx="5"/>
          </p:nvPr>
        </p:nvSpPr>
        <p:spPr>
          <a:noFill/>
        </p:spPr>
        <p:txBody>
          <a:bodyPr/>
          <a:lstStyle/>
          <a:p>
            <a:fld id="{4F9BB444-3CE0-D04F-A448-FAA938A67DAF}" type="slidenum">
              <a:rPr lang="en-US"/>
              <a:pPr/>
              <a:t>85</a:t>
            </a:fld>
            <a:endParaRPr lang="en-US"/>
          </a:p>
        </p:txBody>
      </p:sp>
      <p:sp>
        <p:nvSpPr>
          <p:cNvPr id="65539" name="Rectangle 1"/>
          <p:cNvSpPr>
            <a:spLocks noGrp="1" noRot="1" noChangeAspect="1" noChangeArrowheads="1"/>
          </p:cNvSpPr>
          <p:nvPr>
            <p:ph type="sldImg"/>
          </p:nvPr>
        </p:nvSpPr>
        <p:spPr>
          <a:ln/>
        </p:spPr>
      </p:sp>
      <p:sp>
        <p:nvSpPr>
          <p:cNvPr id="65540" name="Rectangle 2"/>
          <p:cNvSpPr>
            <a:spLocks noGrp="1" noChangeArrowheads="1"/>
          </p:cNvSpPr>
          <p:nvPr>
            <p:ph type="body" idx="1"/>
          </p:nvPr>
        </p:nvSpPr>
        <p:spPr>
          <a:noFill/>
          <a:ln/>
        </p:spPr>
        <p:txBody>
          <a:bodyPr lIns="0" tIns="0" rIns="0" bIns="0"/>
          <a:lstStyle/>
          <a:p>
            <a:pPr eaLnBrk="1" hangingPunct="1">
              <a:lnSpc>
                <a:spcPct val="95000"/>
              </a:lnSpc>
              <a:spcBef>
                <a:spcPct val="0"/>
              </a:spcBef>
            </a:pPr>
            <a:r>
              <a:rPr lang="en-US" sz="1600" b="1" dirty="0" smtClean="0">
                <a:solidFill>
                  <a:srgbClr val="000000"/>
                </a:solidFill>
                <a:latin typeface="Arial" charset="0"/>
              </a:rPr>
              <a:t>NINE INCH NAILS – GHOSTS </a:t>
            </a:r>
            <a:r>
              <a:rPr lang="en-US" sz="1600" b="1" dirty="0">
                <a:solidFill>
                  <a:srgbClr val="000000"/>
                </a:solidFill>
                <a:latin typeface="Arial" charset="0"/>
              </a:rPr>
              <a:t>I-</a:t>
            </a:r>
            <a:r>
              <a:rPr lang="en-US" sz="1600" b="1" dirty="0" smtClean="0">
                <a:solidFill>
                  <a:srgbClr val="000000"/>
                </a:solidFill>
                <a:latin typeface="Arial" charset="0"/>
              </a:rPr>
              <a:t>IV – BUSINESS</a:t>
            </a:r>
            <a:r>
              <a:rPr lang="en-US" sz="1600" b="1" baseline="0" dirty="0" smtClean="0">
                <a:solidFill>
                  <a:srgbClr val="000000"/>
                </a:solidFill>
                <a:latin typeface="Arial" charset="0"/>
              </a:rPr>
              <a:t> MODEL</a:t>
            </a:r>
            <a:endParaRPr lang="en-US" sz="1600" dirty="0" smtClean="0">
              <a:solidFill>
                <a:srgbClr val="000000"/>
              </a:solidFill>
              <a:latin typeface="Arial" charset="0"/>
            </a:endParaRPr>
          </a:p>
          <a:p>
            <a:pPr eaLnBrk="1" hangingPunct="1">
              <a:lnSpc>
                <a:spcPct val="95000"/>
              </a:lnSpc>
              <a:spcBef>
                <a:spcPct val="0"/>
              </a:spcBef>
            </a:pPr>
            <a:r>
              <a:rPr lang="en-US" sz="1600" dirty="0" smtClean="0">
                <a:solidFill>
                  <a:srgbClr val="000000"/>
                </a:solidFill>
                <a:latin typeface="Arial" charset="0"/>
              </a:rPr>
              <a:t>     - released under a </a:t>
            </a:r>
            <a:r>
              <a:rPr lang="en-US" sz="1600" dirty="0" smtClean="0"/>
              <a:t>Creative Commons Attribution-Noncommercial-Share Alike 3.0 United States </a:t>
            </a:r>
            <a:r>
              <a:rPr lang="en-US" sz="1600" dirty="0" err="1" smtClean="0"/>
              <a:t>licence</a:t>
            </a:r>
            <a:endParaRPr lang="en-US" sz="1600" dirty="0" smtClean="0">
              <a:solidFill>
                <a:srgbClr val="000000"/>
              </a:solidFill>
              <a:latin typeface="Arial" charset="0"/>
            </a:endParaRPr>
          </a:p>
          <a:p>
            <a:pPr eaLnBrk="1" hangingPunct="1">
              <a:lnSpc>
                <a:spcPct val="95000"/>
              </a:lnSpc>
              <a:spcBef>
                <a:spcPct val="0"/>
              </a:spcBef>
            </a:pPr>
            <a:endParaRPr lang="en-US" sz="1600" dirty="0" smtClean="0">
              <a:solidFill>
                <a:srgbClr val="000000"/>
              </a:solidFill>
              <a:latin typeface="Arial" charset="0"/>
            </a:endParaRPr>
          </a:p>
          <a:p>
            <a:pPr eaLnBrk="1" hangingPunct="1">
              <a:lnSpc>
                <a:spcPct val="95000"/>
              </a:lnSpc>
              <a:spcBef>
                <a:spcPct val="0"/>
              </a:spcBef>
            </a:pPr>
            <a:endParaRPr lang="en-US" sz="1600" dirty="0" smtClean="0">
              <a:solidFill>
                <a:srgbClr val="000000"/>
              </a:solidFill>
              <a:latin typeface="Arial" charset="0"/>
            </a:endParaRPr>
          </a:p>
          <a:p>
            <a:pPr eaLnBrk="1" hangingPunct="1">
              <a:lnSpc>
                <a:spcPct val="95000"/>
              </a:lnSpc>
              <a:spcBef>
                <a:spcPct val="0"/>
              </a:spcBef>
            </a:pPr>
            <a:r>
              <a:rPr lang="en-US" sz="1600" i="1" baseline="0" dirty="0" smtClean="0"/>
              <a:t>Ghosts I-IV </a:t>
            </a:r>
            <a:r>
              <a:rPr lang="en-US" sz="1600" baseline="0" dirty="0" smtClean="0"/>
              <a:t>experimented with releasing a sample of the produce for noncommercial use while making</a:t>
            </a:r>
            <a:endParaRPr lang="en-US" sz="1600" i="0" kern="1200" baseline="0" dirty="0" smtClean="0">
              <a:solidFill>
                <a:srgbClr val="000000"/>
              </a:solidFill>
              <a:latin typeface="Arial" charset="0"/>
              <a:ea typeface="ＭＳ Ｐゴシック" charset="-128"/>
              <a:cs typeface="ＭＳ Ｐゴシック" charset="-128"/>
            </a:endParaRPr>
          </a:p>
          <a:p>
            <a:pPr eaLnBrk="1" hangingPunct="1">
              <a:lnSpc>
                <a:spcPct val="95000"/>
              </a:lnSpc>
              <a:spcBef>
                <a:spcPct val="0"/>
              </a:spcBef>
            </a:pPr>
            <a:endParaRPr lang="en-US" sz="1600" dirty="0" smtClean="0">
              <a:solidFill>
                <a:srgbClr val="000000"/>
              </a:solidFill>
              <a:latin typeface="Arial" charset="0"/>
            </a:endParaRPr>
          </a:p>
          <a:p>
            <a:pPr eaLnBrk="1" hangingPunct="1">
              <a:lnSpc>
                <a:spcPct val="95000"/>
              </a:lnSpc>
              <a:spcBef>
                <a:spcPct val="0"/>
              </a:spcBef>
            </a:pPr>
            <a:endParaRPr lang="en-US" sz="1600" dirty="0" smtClean="0">
              <a:solidFill>
                <a:srgbClr val="000000"/>
              </a:solidFill>
              <a:latin typeface="Arial" charset="0"/>
            </a:endParaRPr>
          </a:p>
          <a:p>
            <a:pPr eaLnBrk="1" hangingPunct="1">
              <a:lnSpc>
                <a:spcPct val="95000"/>
              </a:lnSpc>
              <a:spcBef>
                <a:spcPct val="0"/>
              </a:spcBef>
            </a:pPr>
            <a:endParaRPr lang="en-US" sz="1600" dirty="0" smtClean="0">
              <a:solidFill>
                <a:srgbClr val="000000"/>
              </a:solidFill>
              <a:latin typeface="Arial" charset="0"/>
            </a:endParaRPr>
          </a:p>
          <a:p>
            <a:pPr eaLnBrk="1" hangingPunct="1">
              <a:lnSpc>
                <a:spcPct val="95000"/>
              </a:lnSpc>
              <a:spcBef>
                <a:spcPct val="0"/>
              </a:spcBef>
            </a:pPr>
            <a:r>
              <a:rPr lang="en-US" sz="1600" dirty="0"/>
              <a:t>Album artwork: Cover art of </a:t>
            </a:r>
            <a:r>
              <a:rPr lang="en-US" sz="1600" i="1" dirty="0"/>
              <a:t>Ghosts I-IV </a:t>
            </a:r>
            <a:r>
              <a:rPr lang="en-US" sz="1600" dirty="0"/>
              <a:t>by Nine Inch Nails, http://</a:t>
            </a:r>
            <a:r>
              <a:rPr lang="en-US" sz="1600" dirty="0" err="1"/>
              <a:t>ghosts.nin.com</a:t>
            </a:r>
            <a:r>
              <a:rPr lang="en-US" sz="1600" dirty="0"/>
              <a:t>. Available under a Creative Commons Attribution-Noncommercial-Share Alike 3.0 United States </a:t>
            </a:r>
            <a:r>
              <a:rPr lang="en-US" sz="1600" dirty="0" err="1"/>
              <a:t>licence</a:t>
            </a:r>
            <a:r>
              <a:rPr lang="en-US" sz="1600" dirty="0"/>
              <a:t>. Full terms available at http://creativecommons.org/licenses/by-nc-sa/3.0/</a:t>
            </a:r>
            <a:r>
              <a:rPr lang="en-US" sz="1600" dirty="0" smtClean="0"/>
              <a:t>us</a:t>
            </a:r>
          </a:p>
          <a:p>
            <a:pPr eaLnBrk="1" hangingPunct="1">
              <a:lnSpc>
                <a:spcPct val="95000"/>
              </a:lnSpc>
              <a:spcBef>
                <a:spcPct val="0"/>
              </a:spcBef>
            </a:pPr>
            <a:endParaRPr lang="en-US" sz="1600" dirty="0" smtClean="0"/>
          </a:p>
          <a:p>
            <a:pPr marL="0" marR="0" indent="0" algn="l" defTabSz="914400" rtl="0" eaLnBrk="1" fontAlgn="base" latinLnBrk="0" hangingPunct="1">
              <a:lnSpc>
                <a:spcPct val="95000"/>
              </a:lnSpc>
              <a:spcBef>
                <a:spcPct val="0"/>
              </a:spcBef>
              <a:spcAft>
                <a:spcPct val="0"/>
              </a:spcAft>
              <a:buClrTx/>
              <a:buSzTx/>
              <a:buFontTx/>
              <a:buNone/>
              <a:tabLst/>
              <a:defRPr/>
            </a:pPr>
            <a:r>
              <a:rPr lang="en-US" sz="1000" dirty="0" smtClean="0"/>
              <a:t>Icons:</a:t>
            </a:r>
            <a:r>
              <a:rPr lang="en-US" sz="1000" baseline="0" dirty="0" smtClean="0"/>
              <a:t> T</a:t>
            </a:r>
            <a:r>
              <a:rPr lang="en-US" sz="1000" i="0" baseline="0" dirty="0" smtClean="0"/>
              <a:t>he</a:t>
            </a:r>
            <a:r>
              <a:rPr lang="en-US" sz="1000" baseline="0" dirty="0" smtClean="0"/>
              <a:t> </a:t>
            </a:r>
            <a:r>
              <a:rPr lang="en-US" sz="1000" i="1" baseline="0" dirty="0" smtClean="0"/>
              <a:t>Pink CC logo </a:t>
            </a:r>
            <a:r>
              <a:rPr lang="en-US" sz="1000" baseline="0" dirty="0" smtClean="0"/>
              <a:t>is a derivative work of the </a:t>
            </a:r>
            <a:r>
              <a:rPr lang="en-US" sz="1000" i="1" baseline="0" dirty="0" smtClean="0"/>
              <a:t>CC</a:t>
            </a:r>
            <a:r>
              <a:rPr lang="en-US" sz="1000" i="0" baseline="0" dirty="0" smtClean="0"/>
              <a:t> logo by</a:t>
            </a:r>
            <a:r>
              <a:rPr lang="en-US" sz="1000" baseline="0" dirty="0" smtClean="0"/>
              <a:t> </a:t>
            </a:r>
            <a:r>
              <a:rPr lang="en-US" sz="1000" kern="1200" dirty="0" smtClean="0">
                <a:solidFill>
                  <a:schemeClr val="tx1"/>
                </a:solidFill>
                <a:latin typeface="Times New Roman" charset="0"/>
                <a:ea typeface="ＭＳ Ｐゴシック" charset="-128"/>
                <a:cs typeface="ＭＳ Ｐゴシック" charset="-128"/>
              </a:rPr>
              <a:t>Creative Commons Corporation. The </a:t>
            </a:r>
            <a:r>
              <a:rPr lang="en-US" sz="1000" i="1" kern="1200" dirty="0" smtClean="0">
                <a:solidFill>
                  <a:schemeClr val="tx1"/>
                </a:solidFill>
                <a:latin typeface="Times New Roman" charset="0"/>
                <a:ea typeface="ＭＳ Ｐゴシック" charset="-128"/>
                <a:cs typeface="ＭＳ Ｐゴシック" charset="-128"/>
              </a:rPr>
              <a:t>Pink</a:t>
            </a:r>
            <a:r>
              <a:rPr lang="en-US" sz="1000" i="1" kern="1200" baseline="0" dirty="0" smtClean="0">
                <a:solidFill>
                  <a:schemeClr val="tx1"/>
                </a:solidFill>
                <a:latin typeface="Times New Roman" charset="0"/>
                <a:ea typeface="ＭＳ Ｐゴシック" charset="-128"/>
                <a:cs typeface="ＭＳ Ｐゴシック" charset="-128"/>
              </a:rPr>
              <a:t> Attribution icon</a:t>
            </a:r>
            <a:r>
              <a:rPr lang="en-US" sz="1000" i="0" kern="1200" baseline="0" dirty="0" smtClean="0">
                <a:solidFill>
                  <a:schemeClr val="tx1"/>
                </a:solidFill>
                <a:latin typeface="Times New Roman" charset="0"/>
                <a:ea typeface="ＭＳ Ｐゴシック" charset="-128"/>
                <a:cs typeface="ＭＳ Ｐゴシック" charset="-128"/>
              </a:rPr>
              <a:t>, the </a:t>
            </a:r>
            <a:r>
              <a:rPr lang="en-US" sz="1000" i="1" kern="1200" baseline="0" dirty="0" smtClean="0">
                <a:solidFill>
                  <a:schemeClr val="tx1"/>
                </a:solidFill>
                <a:latin typeface="Times New Roman" charset="0"/>
                <a:ea typeface="ＭＳ Ｐゴシック" charset="-128"/>
                <a:cs typeface="ＭＳ Ｐゴシック" charset="-128"/>
              </a:rPr>
              <a:t>Pink Noncommercial icon</a:t>
            </a:r>
            <a:r>
              <a:rPr lang="en-US" sz="1000" i="0" kern="1200" baseline="0" dirty="0" smtClean="0">
                <a:solidFill>
                  <a:schemeClr val="tx1"/>
                </a:solidFill>
                <a:latin typeface="Times New Roman" charset="0"/>
                <a:ea typeface="ＭＳ Ｐゴシック" charset="-128"/>
                <a:cs typeface="ＭＳ Ｐゴシック" charset="-128"/>
              </a:rPr>
              <a:t> and the </a:t>
            </a:r>
            <a:r>
              <a:rPr lang="en-US" sz="1000" i="1" kern="1200" baseline="0" dirty="0" smtClean="0">
                <a:solidFill>
                  <a:schemeClr val="tx1"/>
                </a:solidFill>
                <a:latin typeface="Times New Roman" charset="0"/>
                <a:ea typeface="ＭＳ Ｐゴシック" charset="-128"/>
                <a:cs typeface="ＭＳ Ｐゴシック" charset="-128"/>
              </a:rPr>
              <a:t>Pink Share Alike icon</a:t>
            </a:r>
            <a:r>
              <a:rPr lang="en-US" sz="1000" i="0" kern="1200" baseline="0" dirty="0" smtClean="0">
                <a:solidFill>
                  <a:schemeClr val="tx1"/>
                </a:solidFill>
                <a:latin typeface="Times New Roman" charset="0"/>
                <a:ea typeface="ＭＳ Ｐゴシック" charset="-128"/>
                <a:cs typeface="ＭＳ Ｐゴシック" charset="-128"/>
              </a:rPr>
              <a:t> are derivative works of the </a:t>
            </a:r>
            <a:r>
              <a:rPr lang="en-US" sz="1000" i="1" kern="1200" baseline="0" dirty="0" smtClean="0">
                <a:solidFill>
                  <a:schemeClr val="tx1"/>
                </a:solidFill>
                <a:latin typeface="Times New Roman" charset="0"/>
                <a:ea typeface="ＭＳ Ｐゴシック" charset="-128"/>
                <a:cs typeface="ＭＳ Ｐゴシック" charset="-128"/>
              </a:rPr>
              <a:t>Attribution</a:t>
            </a:r>
            <a:r>
              <a:rPr lang="en-US" sz="1000" i="0" kern="1200" baseline="0" dirty="0" smtClean="0">
                <a:solidFill>
                  <a:schemeClr val="tx1"/>
                </a:solidFill>
                <a:latin typeface="Times New Roman" charset="0"/>
                <a:ea typeface="ＭＳ Ｐゴシック" charset="-128"/>
                <a:cs typeface="ＭＳ Ｐゴシック" charset="-128"/>
              </a:rPr>
              <a:t> element icon, the </a:t>
            </a:r>
            <a:r>
              <a:rPr lang="en-US" sz="1000" i="1" kern="1200" baseline="0" dirty="0" smtClean="0">
                <a:solidFill>
                  <a:schemeClr val="tx1"/>
                </a:solidFill>
                <a:latin typeface="Times New Roman" charset="0"/>
                <a:ea typeface="ＭＳ Ｐゴシック" charset="-128"/>
                <a:cs typeface="ＭＳ Ｐゴシック" charset="-128"/>
              </a:rPr>
              <a:t>Noncommercial </a:t>
            </a:r>
            <a:r>
              <a:rPr lang="en-US" sz="1000" i="0" kern="1200" baseline="0" dirty="0" smtClean="0">
                <a:solidFill>
                  <a:schemeClr val="tx1"/>
                </a:solidFill>
                <a:latin typeface="Times New Roman" charset="0"/>
                <a:ea typeface="ＭＳ Ｐゴシック" charset="-128"/>
                <a:cs typeface="ＭＳ Ｐゴシック" charset="-128"/>
              </a:rPr>
              <a:t>element icon and the </a:t>
            </a:r>
            <a:r>
              <a:rPr lang="en-US" sz="1000" i="1" kern="1200" baseline="0" dirty="0" smtClean="0">
                <a:solidFill>
                  <a:schemeClr val="tx1"/>
                </a:solidFill>
                <a:latin typeface="Times New Roman" charset="0"/>
                <a:ea typeface="ＭＳ Ｐゴシック" charset="-128"/>
                <a:cs typeface="ＭＳ Ｐゴシック" charset="-128"/>
              </a:rPr>
              <a:t>Share Alike </a:t>
            </a:r>
            <a:r>
              <a:rPr lang="en-US" sz="1000" i="0" kern="1200" baseline="0" dirty="0" smtClean="0">
                <a:solidFill>
                  <a:schemeClr val="tx1"/>
                </a:solidFill>
                <a:latin typeface="Times New Roman" charset="0"/>
                <a:ea typeface="ＭＳ Ｐゴシック" charset="-128"/>
                <a:cs typeface="ＭＳ Ｐゴシック" charset="-128"/>
              </a:rPr>
              <a:t>element icon by Creative Commons Corporation.</a:t>
            </a:r>
            <a:r>
              <a:rPr lang="en-US" sz="1000" kern="1200" dirty="0" smtClean="0">
                <a:solidFill>
                  <a:schemeClr val="tx1"/>
                </a:solidFill>
                <a:latin typeface="Times New Roman" charset="0"/>
                <a:ea typeface="ＭＳ Ｐゴシック" charset="-128"/>
                <a:cs typeface="ＭＳ Ｐゴシック" charset="-128"/>
              </a:rPr>
              <a:t> The original logo and element icons are available under a Creative Commons Attribution 3.0 </a:t>
            </a:r>
            <a:r>
              <a:rPr lang="en-US" sz="1000" kern="1200" dirty="0" err="1" smtClean="0">
                <a:solidFill>
                  <a:schemeClr val="tx1"/>
                </a:solidFill>
                <a:latin typeface="Times New Roman" charset="0"/>
                <a:ea typeface="ＭＳ Ｐゴシック" charset="-128"/>
                <a:cs typeface="ＭＳ Ｐゴシック" charset="-128"/>
              </a:rPr>
              <a:t>Unported</a:t>
            </a:r>
            <a:r>
              <a:rPr lang="en-US" sz="1000" kern="1200" dirty="0" smtClean="0">
                <a:solidFill>
                  <a:schemeClr val="tx1"/>
                </a:solidFill>
                <a:latin typeface="Times New Roman" charset="0"/>
                <a:ea typeface="ＭＳ Ｐゴシック" charset="-128"/>
                <a:cs typeface="ＭＳ Ｐゴシック" charset="-128"/>
              </a:rPr>
              <a:t> </a:t>
            </a:r>
            <a:r>
              <a:rPr lang="en-US" sz="1000" kern="1200" dirty="0" err="1" smtClean="0">
                <a:solidFill>
                  <a:schemeClr val="tx1"/>
                </a:solidFill>
                <a:latin typeface="Times New Roman" charset="0"/>
                <a:ea typeface="ＭＳ Ｐゴシック" charset="-128"/>
                <a:cs typeface="ＭＳ Ｐゴシック" charset="-128"/>
              </a:rPr>
              <a:t>licence</a:t>
            </a:r>
            <a:r>
              <a:rPr lang="en-US" sz="1000" kern="1200" dirty="0" smtClean="0">
                <a:solidFill>
                  <a:schemeClr val="tx1"/>
                </a:solidFill>
                <a:latin typeface="Times New Roman" charset="0"/>
                <a:ea typeface="ＭＳ Ｐゴシック" charset="-128"/>
                <a:cs typeface="ＭＳ Ｐゴシック" charset="-128"/>
              </a:rPr>
              <a:t>. Full terms are available at http:// creativecommons.org/licenses/by/3.0. The original logo</a:t>
            </a:r>
            <a:r>
              <a:rPr lang="en-US" sz="1000" kern="1200" baseline="0" dirty="0" smtClean="0">
                <a:solidFill>
                  <a:schemeClr val="tx1"/>
                </a:solidFill>
                <a:latin typeface="Times New Roman" charset="0"/>
                <a:ea typeface="ＭＳ Ｐゴシック" charset="-128"/>
                <a:cs typeface="ＭＳ Ｐゴシック" charset="-128"/>
              </a:rPr>
              <a:t> and element </a:t>
            </a:r>
            <a:r>
              <a:rPr lang="en-US" sz="1000" kern="1200" dirty="0" smtClean="0">
                <a:solidFill>
                  <a:schemeClr val="tx1"/>
                </a:solidFill>
                <a:latin typeface="Times New Roman" charset="0"/>
                <a:ea typeface="ＭＳ Ｐゴシック" charset="-128"/>
                <a:cs typeface="ＭＳ Ｐゴシック" charset="-128"/>
              </a:rPr>
              <a:t>icons are available for reuse in accordance</a:t>
            </a:r>
            <a:r>
              <a:rPr lang="en-US" sz="1000" kern="1200" baseline="0" dirty="0" smtClean="0">
                <a:solidFill>
                  <a:schemeClr val="tx1"/>
                </a:solidFill>
                <a:latin typeface="Times New Roman" charset="0"/>
                <a:ea typeface="ＭＳ Ｐゴシック" charset="-128"/>
                <a:cs typeface="ＭＳ Ｐゴシック" charset="-128"/>
              </a:rPr>
              <a:t> with the Creative Commons trademark policy available at </a:t>
            </a:r>
            <a:r>
              <a:rPr lang="en-US" sz="1000" kern="1200" dirty="0" smtClean="0">
                <a:solidFill>
                  <a:schemeClr val="tx1"/>
                </a:solidFill>
                <a:latin typeface="Times New Roman" charset="0"/>
                <a:ea typeface="ＭＳ Ｐゴシック" charset="-128"/>
                <a:cs typeface="ＭＳ Ｐゴシック" charset="-128"/>
              </a:rPr>
              <a:t>http:// </a:t>
            </a:r>
            <a:r>
              <a:rPr lang="en-US" sz="1000" kern="1200" dirty="0" err="1" smtClean="0">
                <a:solidFill>
                  <a:schemeClr val="tx1"/>
                </a:solidFill>
                <a:latin typeface="Times New Roman" charset="0"/>
                <a:ea typeface="ＭＳ Ｐゴシック" charset="-128"/>
                <a:cs typeface="ＭＳ Ｐゴシック" charset="-128"/>
              </a:rPr>
              <a:t>creativecommons.org/presskit</a:t>
            </a:r>
            <a:r>
              <a:rPr lang="en-US" sz="1000" kern="1200" dirty="0" smtClean="0">
                <a:solidFill>
                  <a:schemeClr val="tx1"/>
                </a:solidFill>
                <a:latin typeface="Times New Roman" charset="0"/>
                <a:ea typeface="ＭＳ Ｐゴシック" charset="-128"/>
                <a:cs typeface="ＭＳ Ｐゴシック" charset="-128"/>
              </a:rPr>
              <a:t>. </a:t>
            </a:r>
            <a:r>
              <a:rPr lang="en-US" sz="1000" baseline="0" dirty="0" smtClean="0"/>
              <a:t>The </a:t>
            </a:r>
            <a:r>
              <a:rPr lang="en-US" sz="1000" i="1" baseline="0" dirty="0" smtClean="0"/>
              <a:t>Pink CC logo</a:t>
            </a:r>
            <a:r>
              <a:rPr lang="en-US" sz="1000" i="0" baseline="0" dirty="0" smtClean="0"/>
              <a:t>, </a:t>
            </a:r>
            <a:r>
              <a:rPr lang="en-US" sz="1000" kern="1200" dirty="0" smtClean="0">
                <a:solidFill>
                  <a:schemeClr val="tx1"/>
                </a:solidFill>
                <a:latin typeface="Times New Roman" charset="0"/>
                <a:ea typeface="ＭＳ Ｐゴシック" charset="-128"/>
                <a:cs typeface="ＭＳ Ｐゴシック" charset="-128"/>
              </a:rPr>
              <a:t>the </a:t>
            </a:r>
            <a:r>
              <a:rPr lang="en-US" sz="1000" i="1" kern="1200" dirty="0" smtClean="0">
                <a:solidFill>
                  <a:schemeClr val="tx1"/>
                </a:solidFill>
                <a:latin typeface="Times New Roman" charset="0"/>
                <a:ea typeface="ＭＳ Ｐゴシック" charset="-128"/>
                <a:cs typeface="ＭＳ Ｐゴシック" charset="-128"/>
              </a:rPr>
              <a:t>Pink</a:t>
            </a:r>
            <a:r>
              <a:rPr lang="en-US" sz="1000" i="1" kern="1200" baseline="0" dirty="0" smtClean="0">
                <a:solidFill>
                  <a:schemeClr val="tx1"/>
                </a:solidFill>
                <a:latin typeface="Times New Roman" charset="0"/>
                <a:ea typeface="ＭＳ Ｐゴシック" charset="-128"/>
                <a:cs typeface="ＭＳ Ｐゴシック" charset="-128"/>
              </a:rPr>
              <a:t> Attribution icon</a:t>
            </a:r>
            <a:r>
              <a:rPr lang="en-US" sz="1000" i="0" kern="1200" baseline="0" dirty="0" smtClean="0">
                <a:solidFill>
                  <a:schemeClr val="tx1"/>
                </a:solidFill>
                <a:latin typeface="Times New Roman" charset="0"/>
                <a:ea typeface="ＭＳ Ｐゴシック" charset="-128"/>
                <a:cs typeface="ＭＳ Ｐゴシック" charset="-128"/>
              </a:rPr>
              <a:t>, the </a:t>
            </a:r>
            <a:r>
              <a:rPr lang="en-US" sz="1000" i="1" kern="1200" baseline="0" dirty="0" smtClean="0">
                <a:solidFill>
                  <a:schemeClr val="tx1"/>
                </a:solidFill>
                <a:latin typeface="Times New Roman" charset="0"/>
                <a:ea typeface="ＭＳ Ｐゴシック" charset="-128"/>
                <a:cs typeface="ＭＳ Ｐゴシック" charset="-128"/>
              </a:rPr>
              <a:t>Pink Noncommercial icon</a:t>
            </a:r>
            <a:r>
              <a:rPr lang="en-US" sz="1000" i="0" kern="1200" baseline="0" dirty="0" smtClean="0">
                <a:solidFill>
                  <a:schemeClr val="tx1"/>
                </a:solidFill>
                <a:latin typeface="Times New Roman" charset="0"/>
                <a:ea typeface="ＭＳ Ｐゴシック" charset="-128"/>
                <a:cs typeface="ＭＳ Ｐゴシック" charset="-128"/>
              </a:rPr>
              <a:t> and the </a:t>
            </a:r>
            <a:r>
              <a:rPr lang="en-US" sz="1000" i="1" kern="1200" baseline="0" dirty="0" smtClean="0">
                <a:solidFill>
                  <a:schemeClr val="tx1"/>
                </a:solidFill>
                <a:latin typeface="Times New Roman" charset="0"/>
                <a:ea typeface="ＭＳ Ｐゴシック" charset="-128"/>
                <a:cs typeface="ＭＳ Ｐゴシック" charset="-128"/>
              </a:rPr>
              <a:t>Pink Share Alike icon</a:t>
            </a:r>
            <a:r>
              <a:rPr lang="en-US" sz="1000" i="0" baseline="0" dirty="0" smtClean="0"/>
              <a:t> </a:t>
            </a:r>
            <a:r>
              <a:rPr lang="en-US" sz="1000" i="0" kern="1200" baseline="0" dirty="0" smtClean="0">
                <a:solidFill>
                  <a:schemeClr val="tx1"/>
                </a:solidFill>
                <a:latin typeface="Times New Roman" charset="0"/>
                <a:ea typeface="ＭＳ Ｐゴシック" charset="-128"/>
                <a:cs typeface="ＭＳ Ｐゴシック" charset="-128"/>
              </a:rPr>
              <a:t>by Elliott Bledsoe are available under a Creative Commons Attribution 2.5 Australia </a:t>
            </a:r>
            <a:r>
              <a:rPr lang="en-US" sz="1000" i="0" kern="1200" baseline="0" dirty="0" err="1" smtClean="0">
                <a:solidFill>
                  <a:schemeClr val="tx1"/>
                </a:solidFill>
                <a:latin typeface="Times New Roman" charset="0"/>
                <a:ea typeface="ＭＳ Ｐゴシック" charset="-128"/>
                <a:cs typeface="ＭＳ Ｐゴシック" charset="-128"/>
              </a:rPr>
              <a:t>licence</a:t>
            </a:r>
            <a:r>
              <a:rPr lang="en-US" sz="1000" i="0" kern="1200" baseline="0" dirty="0" smtClean="0">
                <a:solidFill>
                  <a:schemeClr val="tx1"/>
                </a:solidFill>
                <a:latin typeface="Times New Roman" charset="0"/>
                <a:ea typeface="ＭＳ Ｐゴシック" charset="-128"/>
                <a:cs typeface="ＭＳ Ｐゴシック" charset="-128"/>
              </a:rPr>
              <a:t>. </a:t>
            </a:r>
            <a:r>
              <a:rPr lang="en-US" sz="1000" kern="1200" dirty="0" smtClean="0">
                <a:solidFill>
                  <a:schemeClr val="tx1"/>
                </a:solidFill>
                <a:latin typeface="Times New Roman" charset="0"/>
                <a:ea typeface="ＭＳ Ｐゴシック" charset="-128"/>
                <a:cs typeface="ＭＳ Ｐゴシック" charset="-128"/>
              </a:rPr>
              <a:t>Full terms are available at http:// creativecommons.org/licenses/by/2.5/au</a:t>
            </a:r>
            <a:endParaRPr lang="en-US" sz="1000" dirty="0" smtClean="0">
              <a:solidFill>
                <a:srgbClr val="000000"/>
              </a:solidFill>
              <a:latin typeface="Arial" charset="0"/>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5538" name="Rectangle 6"/>
          <p:cNvSpPr>
            <a:spLocks noGrp="1" noChangeArrowheads="1"/>
          </p:cNvSpPr>
          <p:nvPr>
            <p:ph type="sldNum" sz="quarter" idx="5"/>
          </p:nvPr>
        </p:nvSpPr>
        <p:spPr>
          <a:noFill/>
        </p:spPr>
        <p:txBody>
          <a:bodyPr/>
          <a:lstStyle/>
          <a:p>
            <a:fld id="{4F9BB444-3CE0-D04F-A448-FAA938A67DAF}" type="slidenum">
              <a:rPr lang="en-US"/>
              <a:pPr/>
              <a:t>86</a:t>
            </a:fld>
            <a:endParaRPr lang="en-US"/>
          </a:p>
        </p:txBody>
      </p:sp>
      <p:sp>
        <p:nvSpPr>
          <p:cNvPr id="65539" name="Rectangle 1"/>
          <p:cNvSpPr>
            <a:spLocks noGrp="1" noRot="1" noChangeAspect="1" noChangeArrowheads="1"/>
          </p:cNvSpPr>
          <p:nvPr>
            <p:ph type="sldImg"/>
          </p:nvPr>
        </p:nvSpPr>
        <p:spPr>
          <a:ln/>
        </p:spPr>
      </p:sp>
      <p:sp>
        <p:nvSpPr>
          <p:cNvPr id="65540" name="Rectangle 2"/>
          <p:cNvSpPr>
            <a:spLocks noGrp="1" noChangeArrowheads="1"/>
          </p:cNvSpPr>
          <p:nvPr>
            <p:ph type="body" idx="1"/>
          </p:nvPr>
        </p:nvSpPr>
        <p:spPr>
          <a:noFill/>
          <a:ln/>
        </p:spPr>
        <p:txBody>
          <a:bodyPr lIns="0" tIns="0" rIns="0" bIns="0"/>
          <a:lstStyle/>
          <a:p>
            <a:pPr eaLnBrk="1" hangingPunct="1">
              <a:lnSpc>
                <a:spcPct val="95000"/>
              </a:lnSpc>
              <a:spcBef>
                <a:spcPct val="0"/>
              </a:spcBef>
            </a:pPr>
            <a:r>
              <a:rPr lang="en-US" sz="1600" b="1" dirty="0" smtClean="0">
                <a:solidFill>
                  <a:srgbClr val="000000"/>
                </a:solidFill>
                <a:latin typeface="Arial" charset="0"/>
              </a:rPr>
              <a:t>NINE INCH NAILS – GHOSTS </a:t>
            </a:r>
            <a:r>
              <a:rPr lang="en-US" sz="1600" b="1" dirty="0">
                <a:solidFill>
                  <a:srgbClr val="000000"/>
                </a:solidFill>
                <a:latin typeface="Arial" charset="0"/>
              </a:rPr>
              <a:t>I-</a:t>
            </a:r>
            <a:r>
              <a:rPr lang="en-US" sz="1600" b="1" dirty="0" smtClean="0">
                <a:solidFill>
                  <a:srgbClr val="000000"/>
                </a:solidFill>
                <a:latin typeface="Arial" charset="0"/>
              </a:rPr>
              <a:t>IV – BUSINESS</a:t>
            </a:r>
            <a:r>
              <a:rPr lang="en-US" sz="1600" b="1" baseline="0" dirty="0" smtClean="0">
                <a:solidFill>
                  <a:srgbClr val="000000"/>
                </a:solidFill>
                <a:latin typeface="Arial" charset="0"/>
              </a:rPr>
              <a:t> MODEL</a:t>
            </a:r>
            <a:endParaRPr lang="en-US" sz="1600" dirty="0" smtClean="0">
              <a:solidFill>
                <a:srgbClr val="000000"/>
              </a:solidFill>
              <a:latin typeface="Arial" charset="0"/>
            </a:endParaRPr>
          </a:p>
          <a:p>
            <a:pPr eaLnBrk="1" hangingPunct="1">
              <a:lnSpc>
                <a:spcPct val="95000"/>
              </a:lnSpc>
              <a:spcBef>
                <a:spcPct val="0"/>
              </a:spcBef>
            </a:pPr>
            <a:r>
              <a:rPr lang="en-US" sz="1600" dirty="0" smtClean="0">
                <a:solidFill>
                  <a:srgbClr val="000000"/>
                </a:solidFill>
                <a:latin typeface="Arial" charset="0"/>
              </a:rPr>
              <a:t>     - released under a </a:t>
            </a:r>
            <a:r>
              <a:rPr lang="en-US" sz="1600" dirty="0" smtClean="0"/>
              <a:t>Creative Commons Attribution-Noncommercial-Share Alike 3.0 United States </a:t>
            </a:r>
            <a:r>
              <a:rPr lang="en-US" sz="1600" dirty="0" err="1" smtClean="0"/>
              <a:t>licence</a:t>
            </a:r>
            <a:endParaRPr lang="en-US" sz="1600" dirty="0" smtClean="0">
              <a:solidFill>
                <a:srgbClr val="000000"/>
              </a:solidFill>
              <a:latin typeface="Arial" charset="0"/>
            </a:endParaRPr>
          </a:p>
          <a:p>
            <a:pPr eaLnBrk="1" hangingPunct="1">
              <a:lnSpc>
                <a:spcPct val="95000"/>
              </a:lnSpc>
              <a:spcBef>
                <a:spcPct val="0"/>
              </a:spcBef>
            </a:pPr>
            <a:endParaRPr lang="en-US" sz="1600" dirty="0" smtClean="0">
              <a:solidFill>
                <a:srgbClr val="000000"/>
              </a:solidFill>
              <a:latin typeface="Arial" charset="0"/>
            </a:endParaRPr>
          </a:p>
          <a:p>
            <a:pPr eaLnBrk="1" hangingPunct="1">
              <a:lnSpc>
                <a:spcPct val="95000"/>
              </a:lnSpc>
              <a:spcBef>
                <a:spcPct val="0"/>
              </a:spcBef>
            </a:pPr>
            <a:endParaRPr lang="en-US" sz="1600" dirty="0" smtClean="0">
              <a:solidFill>
                <a:srgbClr val="000000"/>
              </a:solidFill>
              <a:latin typeface="Arial" charset="0"/>
            </a:endParaRPr>
          </a:p>
          <a:p>
            <a:pPr eaLnBrk="1" hangingPunct="1">
              <a:lnSpc>
                <a:spcPct val="95000"/>
              </a:lnSpc>
              <a:spcBef>
                <a:spcPct val="0"/>
              </a:spcBef>
            </a:pPr>
            <a:r>
              <a:rPr lang="en-US" sz="1600" baseline="0" dirty="0" smtClean="0"/>
              <a:t>the remainder of the product available on a variable pricing scale.</a:t>
            </a:r>
            <a:endParaRPr lang="en-US" sz="1600" dirty="0" smtClean="0">
              <a:solidFill>
                <a:srgbClr val="000000"/>
              </a:solidFill>
              <a:latin typeface="Arial" charset="0"/>
            </a:endParaRPr>
          </a:p>
          <a:p>
            <a:pPr eaLnBrk="1" hangingPunct="1">
              <a:lnSpc>
                <a:spcPct val="95000"/>
              </a:lnSpc>
              <a:spcBef>
                <a:spcPct val="0"/>
              </a:spcBef>
            </a:pPr>
            <a:endParaRPr lang="en-US" sz="1600" dirty="0" smtClean="0">
              <a:solidFill>
                <a:srgbClr val="000000"/>
              </a:solidFill>
              <a:latin typeface="Arial" charset="0"/>
            </a:endParaRPr>
          </a:p>
          <a:p>
            <a:pPr eaLnBrk="1" hangingPunct="1">
              <a:lnSpc>
                <a:spcPct val="95000"/>
              </a:lnSpc>
              <a:spcBef>
                <a:spcPct val="0"/>
              </a:spcBef>
            </a:pPr>
            <a:endParaRPr lang="en-US" sz="1600" dirty="0" smtClean="0">
              <a:solidFill>
                <a:srgbClr val="000000"/>
              </a:solidFill>
              <a:latin typeface="Arial" charset="0"/>
            </a:endParaRPr>
          </a:p>
          <a:p>
            <a:pPr eaLnBrk="1" hangingPunct="1">
              <a:lnSpc>
                <a:spcPct val="95000"/>
              </a:lnSpc>
              <a:spcBef>
                <a:spcPct val="0"/>
              </a:spcBef>
            </a:pPr>
            <a:r>
              <a:rPr lang="en-US" sz="1600" dirty="0"/>
              <a:t>Album artwork: Cover art of </a:t>
            </a:r>
            <a:r>
              <a:rPr lang="en-US" sz="1600" i="1" dirty="0"/>
              <a:t>Ghosts I-IV </a:t>
            </a:r>
            <a:r>
              <a:rPr lang="en-US" sz="1600" dirty="0"/>
              <a:t>by Nine Inch Nails, http://</a:t>
            </a:r>
            <a:r>
              <a:rPr lang="en-US" sz="1600" dirty="0" err="1"/>
              <a:t>ghosts.nin.com</a:t>
            </a:r>
            <a:r>
              <a:rPr lang="en-US" sz="1600" dirty="0"/>
              <a:t>. Available under a Creative Commons Attribution-Noncommercial-Share Alike 3.0 United States </a:t>
            </a:r>
            <a:r>
              <a:rPr lang="en-US" sz="1600" dirty="0" err="1"/>
              <a:t>licence</a:t>
            </a:r>
            <a:r>
              <a:rPr lang="en-US" sz="1600" dirty="0"/>
              <a:t>. Full terms available at http://creativecommons.org/licenses/by-nc-sa/3.0/</a:t>
            </a:r>
            <a:r>
              <a:rPr lang="en-US" sz="1600" dirty="0" smtClean="0"/>
              <a:t>us</a:t>
            </a:r>
          </a:p>
          <a:p>
            <a:pPr eaLnBrk="1" hangingPunct="1">
              <a:lnSpc>
                <a:spcPct val="95000"/>
              </a:lnSpc>
              <a:spcBef>
                <a:spcPct val="0"/>
              </a:spcBef>
            </a:pPr>
            <a:endParaRPr lang="en-US" sz="1600" dirty="0" smtClean="0"/>
          </a:p>
          <a:p>
            <a:pPr marL="0" marR="0" indent="0" algn="l" defTabSz="914400" rtl="0" eaLnBrk="1" fontAlgn="base" latinLnBrk="0" hangingPunct="1">
              <a:lnSpc>
                <a:spcPct val="95000"/>
              </a:lnSpc>
              <a:spcBef>
                <a:spcPct val="0"/>
              </a:spcBef>
              <a:spcAft>
                <a:spcPct val="0"/>
              </a:spcAft>
              <a:buClrTx/>
              <a:buSzTx/>
              <a:buFontTx/>
              <a:buNone/>
              <a:tabLst/>
              <a:defRPr/>
            </a:pPr>
            <a:r>
              <a:rPr lang="en-US" sz="1600" dirty="0" smtClean="0"/>
              <a:t>Icons:</a:t>
            </a:r>
            <a:r>
              <a:rPr lang="en-US" sz="1600" baseline="0" dirty="0" smtClean="0"/>
              <a:t> The </a:t>
            </a:r>
            <a:r>
              <a:rPr lang="en-US" sz="1600" i="1" baseline="0" dirty="0" smtClean="0"/>
              <a:t>Blue Commercial icon</a:t>
            </a:r>
            <a:r>
              <a:rPr lang="en-US" sz="1600" baseline="0" dirty="0" smtClean="0"/>
              <a:t> is a derivative work of the </a:t>
            </a:r>
            <a:r>
              <a:rPr lang="en-US" sz="1600" i="1" baseline="0" dirty="0" smtClean="0"/>
              <a:t>Noncommercial </a:t>
            </a:r>
            <a:r>
              <a:rPr lang="en-US" sz="1600" i="0" baseline="0" dirty="0" smtClean="0"/>
              <a:t>element icon by</a:t>
            </a:r>
            <a:r>
              <a:rPr lang="en-US" sz="1600" baseline="0" dirty="0" smtClean="0"/>
              <a:t> </a:t>
            </a:r>
            <a:r>
              <a:rPr lang="en-US" sz="1600" kern="1200" dirty="0" smtClean="0">
                <a:solidFill>
                  <a:schemeClr val="tx1"/>
                </a:solidFill>
                <a:latin typeface="Times New Roman" charset="0"/>
                <a:ea typeface="ＭＳ Ｐゴシック" charset="-128"/>
                <a:cs typeface="ＭＳ Ｐゴシック" charset="-128"/>
              </a:rPr>
              <a:t>Creative Commons Corporation. The original icon is available under a Creative Commons Attribution 3.0 </a:t>
            </a:r>
            <a:r>
              <a:rPr lang="en-US" sz="1600" kern="1200" dirty="0" err="1" smtClean="0">
                <a:solidFill>
                  <a:schemeClr val="tx1"/>
                </a:solidFill>
                <a:latin typeface="Times New Roman" charset="0"/>
                <a:ea typeface="ＭＳ Ｐゴシック" charset="-128"/>
                <a:cs typeface="ＭＳ Ｐゴシック" charset="-128"/>
              </a:rPr>
              <a:t>Unported</a:t>
            </a:r>
            <a:r>
              <a:rPr lang="en-US" sz="1600" kern="1200" dirty="0" smtClean="0">
                <a:solidFill>
                  <a:schemeClr val="tx1"/>
                </a:solidFill>
                <a:latin typeface="Times New Roman" charset="0"/>
                <a:ea typeface="ＭＳ Ｐゴシック" charset="-128"/>
                <a:cs typeface="ＭＳ Ｐゴシック" charset="-128"/>
              </a:rPr>
              <a:t> </a:t>
            </a:r>
            <a:r>
              <a:rPr lang="en-US" sz="1600" kern="1200" dirty="0" err="1" smtClean="0">
                <a:solidFill>
                  <a:schemeClr val="tx1"/>
                </a:solidFill>
                <a:latin typeface="Times New Roman" charset="0"/>
                <a:ea typeface="ＭＳ Ｐゴシック" charset="-128"/>
                <a:cs typeface="ＭＳ Ｐゴシック" charset="-128"/>
              </a:rPr>
              <a:t>licence</a:t>
            </a:r>
            <a:r>
              <a:rPr lang="en-US" sz="1600" kern="1200" dirty="0" smtClean="0">
                <a:solidFill>
                  <a:schemeClr val="tx1"/>
                </a:solidFill>
                <a:latin typeface="Times New Roman" charset="0"/>
                <a:ea typeface="ＭＳ Ｐゴシック" charset="-128"/>
                <a:cs typeface="ＭＳ Ｐゴシック" charset="-128"/>
              </a:rPr>
              <a:t>. Full terms are available at http:// creativecommons.org/licenses/by/3.0. These icons are available for reuse in accordance</a:t>
            </a:r>
            <a:r>
              <a:rPr lang="en-US" sz="1600" kern="1200" baseline="0" dirty="0" smtClean="0">
                <a:solidFill>
                  <a:schemeClr val="tx1"/>
                </a:solidFill>
                <a:latin typeface="Times New Roman" charset="0"/>
                <a:ea typeface="ＭＳ Ｐゴシック" charset="-128"/>
                <a:cs typeface="ＭＳ Ｐゴシック" charset="-128"/>
              </a:rPr>
              <a:t> with the Creative Commons trademark policy available at </a:t>
            </a:r>
            <a:r>
              <a:rPr lang="en-US" sz="1600" kern="1200" dirty="0" smtClean="0">
                <a:solidFill>
                  <a:schemeClr val="tx1"/>
                </a:solidFill>
                <a:latin typeface="Times New Roman" charset="0"/>
                <a:ea typeface="ＭＳ Ｐゴシック" charset="-128"/>
                <a:cs typeface="ＭＳ Ｐゴシック" charset="-128"/>
              </a:rPr>
              <a:t>http:// </a:t>
            </a:r>
            <a:r>
              <a:rPr lang="en-US" sz="1600" kern="1200" dirty="0" err="1" smtClean="0">
                <a:solidFill>
                  <a:schemeClr val="tx1"/>
                </a:solidFill>
                <a:latin typeface="Times New Roman" charset="0"/>
                <a:ea typeface="ＭＳ Ｐゴシック" charset="-128"/>
                <a:cs typeface="ＭＳ Ｐゴシック" charset="-128"/>
              </a:rPr>
              <a:t>creativecommons.org/presskit</a:t>
            </a:r>
            <a:r>
              <a:rPr lang="en-US" sz="1600" kern="1200" dirty="0" smtClean="0">
                <a:solidFill>
                  <a:schemeClr val="tx1"/>
                </a:solidFill>
                <a:latin typeface="Times New Roman" charset="0"/>
                <a:ea typeface="ＭＳ Ｐゴシック" charset="-128"/>
                <a:cs typeface="ＭＳ Ｐゴシック" charset="-128"/>
              </a:rPr>
              <a:t>. The</a:t>
            </a:r>
            <a:r>
              <a:rPr lang="en-US" sz="1600" kern="1200" baseline="0" dirty="0" smtClean="0">
                <a:solidFill>
                  <a:schemeClr val="tx1"/>
                </a:solidFill>
                <a:latin typeface="Times New Roman" charset="0"/>
                <a:ea typeface="ＭＳ Ｐゴシック" charset="-128"/>
                <a:cs typeface="ＭＳ Ｐゴシック" charset="-128"/>
              </a:rPr>
              <a:t> </a:t>
            </a:r>
            <a:r>
              <a:rPr lang="en-US" sz="1600" i="1" kern="1200" baseline="0" dirty="0" smtClean="0">
                <a:solidFill>
                  <a:schemeClr val="tx1"/>
                </a:solidFill>
                <a:latin typeface="Times New Roman" charset="0"/>
                <a:ea typeface="ＭＳ Ｐゴシック" charset="-128"/>
                <a:cs typeface="ＭＳ Ｐゴシック" charset="-128"/>
              </a:rPr>
              <a:t>Blue Commercial icon </a:t>
            </a:r>
            <a:r>
              <a:rPr lang="en-US" sz="1600" i="0" kern="1200" baseline="0" dirty="0" smtClean="0">
                <a:solidFill>
                  <a:schemeClr val="tx1"/>
                </a:solidFill>
                <a:latin typeface="Times New Roman" charset="0"/>
                <a:ea typeface="ＭＳ Ｐゴシック" charset="-128"/>
                <a:cs typeface="ＭＳ Ｐゴシック" charset="-128"/>
              </a:rPr>
              <a:t>by Elliott Bledsoe is available under a Creative Commons Attribution 2.5 Australia </a:t>
            </a:r>
            <a:r>
              <a:rPr lang="en-US" sz="1600" i="0" kern="1200" baseline="0" dirty="0" err="1" smtClean="0">
                <a:solidFill>
                  <a:schemeClr val="tx1"/>
                </a:solidFill>
                <a:latin typeface="Times New Roman" charset="0"/>
                <a:ea typeface="ＭＳ Ｐゴシック" charset="-128"/>
                <a:cs typeface="ＭＳ Ｐゴシック" charset="-128"/>
              </a:rPr>
              <a:t>licence</a:t>
            </a:r>
            <a:r>
              <a:rPr lang="en-US" sz="1600" i="0" kern="1200" baseline="0" dirty="0" smtClean="0">
                <a:solidFill>
                  <a:schemeClr val="tx1"/>
                </a:solidFill>
                <a:latin typeface="Times New Roman" charset="0"/>
                <a:ea typeface="ＭＳ Ｐゴシック" charset="-128"/>
                <a:cs typeface="ＭＳ Ｐゴシック" charset="-128"/>
              </a:rPr>
              <a:t>. </a:t>
            </a:r>
            <a:r>
              <a:rPr lang="en-US" sz="1600" kern="1200" dirty="0" smtClean="0">
                <a:solidFill>
                  <a:schemeClr val="tx1"/>
                </a:solidFill>
                <a:latin typeface="Times New Roman" charset="0"/>
                <a:ea typeface="ＭＳ Ｐゴシック" charset="-128"/>
                <a:cs typeface="ＭＳ Ｐゴシック" charset="-128"/>
              </a:rPr>
              <a:t>Full terms are available at http:// creativecommons.org/licenses/by/2.5/au</a:t>
            </a:r>
            <a:endParaRPr lang="en-US" sz="1600" dirty="0" smtClean="0">
              <a:solidFill>
                <a:srgbClr val="000000"/>
              </a:solidFill>
              <a:latin typeface="Arial" charset="0"/>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81922" name="Rectangle 6"/>
          <p:cNvSpPr>
            <a:spLocks noGrp="1" noChangeArrowheads="1"/>
          </p:cNvSpPr>
          <p:nvPr>
            <p:ph type="sldNum" sz="quarter" idx="5"/>
          </p:nvPr>
        </p:nvSpPr>
        <p:spPr>
          <a:noFill/>
        </p:spPr>
        <p:txBody>
          <a:bodyPr/>
          <a:lstStyle/>
          <a:p>
            <a:fld id="{B9F8E53A-A994-1745-97E4-E1530FE28440}" type="slidenum">
              <a:rPr lang="en-US"/>
              <a:pPr/>
              <a:t>87</a:t>
            </a:fld>
            <a:endParaRPr lang="en-US"/>
          </a:p>
        </p:txBody>
      </p:sp>
      <p:sp>
        <p:nvSpPr>
          <p:cNvPr id="81923" name="Rectangle 1"/>
          <p:cNvSpPr>
            <a:spLocks noGrp="1" noRot="1" noChangeAspect="1" noChangeArrowheads="1"/>
          </p:cNvSpPr>
          <p:nvPr>
            <p:ph type="sldImg"/>
          </p:nvPr>
        </p:nvSpPr>
        <p:spPr>
          <a:ln/>
        </p:spPr>
      </p:sp>
      <p:sp>
        <p:nvSpPr>
          <p:cNvPr id="81924" name="Rectangle 2"/>
          <p:cNvSpPr>
            <a:spLocks noGrp="1" noChangeArrowheads="1"/>
          </p:cNvSpPr>
          <p:nvPr>
            <p:ph type="body" idx="1"/>
          </p:nvPr>
        </p:nvSpPr>
        <p:spPr>
          <a:noFill/>
          <a:ln/>
        </p:spPr>
        <p:txBody>
          <a:bodyPr lIns="0" tIns="0" rIns="0" bIns="0"/>
          <a:lstStyle/>
          <a:p>
            <a:pPr eaLnBrk="1" hangingPunct="1">
              <a:lnSpc>
                <a:spcPct val="95000"/>
              </a:lnSpc>
              <a:spcBef>
                <a:spcPct val="0"/>
              </a:spcBef>
            </a:pPr>
            <a:r>
              <a:rPr lang="en-US" sz="1600" b="1" dirty="0" smtClean="0">
                <a:solidFill>
                  <a:srgbClr val="000000"/>
                </a:solidFill>
                <a:latin typeface="Arial" charset="0"/>
              </a:rPr>
              <a:t>NINE INCH NAILS – GHOSTS I-IV – BUSINESS</a:t>
            </a:r>
            <a:r>
              <a:rPr lang="en-US" sz="1600" b="1" baseline="0" dirty="0" smtClean="0">
                <a:solidFill>
                  <a:srgbClr val="000000"/>
                </a:solidFill>
                <a:latin typeface="Arial" charset="0"/>
              </a:rPr>
              <a:t> MODEL</a:t>
            </a:r>
            <a:endParaRPr lang="en-US" sz="1600" dirty="0" smtClean="0">
              <a:solidFill>
                <a:srgbClr val="000000"/>
              </a:solidFill>
              <a:latin typeface="Arial" charset="0"/>
            </a:endParaRPr>
          </a:p>
          <a:p>
            <a:pPr eaLnBrk="1" hangingPunct="1">
              <a:lnSpc>
                <a:spcPct val="95000"/>
              </a:lnSpc>
              <a:spcBef>
                <a:spcPct val="0"/>
              </a:spcBef>
            </a:pPr>
            <a:r>
              <a:rPr lang="en-US" sz="1600" dirty="0" smtClean="0">
                <a:solidFill>
                  <a:srgbClr val="000000"/>
                </a:solidFill>
                <a:latin typeface="Arial" charset="0"/>
              </a:rPr>
              <a:t>     - released under a </a:t>
            </a:r>
            <a:r>
              <a:rPr lang="en-US" sz="1600" dirty="0" smtClean="0"/>
              <a:t>Creative Commons Attribution-Noncommercial-Share Alike 3.0 United States </a:t>
            </a:r>
            <a:r>
              <a:rPr lang="en-US" sz="1600" dirty="0" err="1" smtClean="0"/>
              <a:t>licence</a:t>
            </a:r>
            <a:endParaRPr lang="en-US" sz="1600" dirty="0" smtClean="0"/>
          </a:p>
          <a:p>
            <a:pPr eaLnBrk="1" hangingPunct="1">
              <a:lnSpc>
                <a:spcPct val="95000"/>
              </a:lnSpc>
              <a:spcBef>
                <a:spcPct val="0"/>
              </a:spcBef>
            </a:pPr>
            <a:r>
              <a:rPr lang="en-US" sz="1600" dirty="0" smtClean="0">
                <a:solidFill>
                  <a:srgbClr val="000000"/>
                </a:solidFill>
                <a:latin typeface="Arial" charset="0"/>
              </a:rPr>
              <a:t>     - </a:t>
            </a:r>
            <a:r>
              <a:rPr lang="en-US" sz="1600" baseline="0" dirty="0" smtClean="0"/>
              <a:t>distribute and remix for noncommercial purposes</a:t>
            </a:r>
            <a:endParaRPr lang="en-US" sz="1600" dirty="0" smtClean="0">
              <a:solidFill>
                <a:srgbClr val="000000"/>
              </a:solidFill>
              <a:latin typeface="Arial" charset="0"/>
            </a:endParaRPr>
          </a:p>
          <a:p>
            <a:pPr eaLnBrk="1" hangingPunct="1">
              <a:lnSpc>
                <a:spcPct val="95000"/>
              </a:lnSpc>
              <a:spcBef>
                <a:spcPct val="0"/>
              </a:spcBef>
            </a:pPr>
            <a:endParaRPr lang="en-US" sz="1600" dirty="0" smtClean="0">
              <a:solidFill>
                <a:srgbClr val="000000"/>
              </a:solidFill>
              <a:latin typeface="Arial" charset="0"/>
            </a:endParaRPr>
          </a:p>
          <a:p>
            <a:pPr eaLnBrk="1" hangingPunct="1">
              <a:lnSpc>
                <a:spcPct val="95000"/>
              </a:lnSpc>
              <a:spcBef>
                <a:spcPct val="0"/>
              </a:spcBef>
            </a:pPr>
            <a:endParaRPr lang="en-US" sz="1600" dirty="0" smtClean="0">
              <a:solidFill>
                <a:srgbClr val="000000"/>
              </a:solidFill>
              <a:latin typeface="Arial" charset="0"/>
            </a:endParaRPr>
          </a:p>
          <a:p>
            <a:pPr eaLnBrk="1" hangingPunct="1">
              <a:lnSpc>
                <a:spcPct val="95000"/>
              </a:lnSpc>
              <a:spcBef>
                <a:spcPct val="0"/>
              </a:spcBef>
            </a:pPr>
            <a:r>
              <a:rPr lang="en-US" sz="1600" baseline="0" dirty="0" smtClean="0"/>
              <a:t>The tracks may be distributable and </a:t>
            </a:r>
            <a:r>
              <a:rPr lang="en-US" sz="1600" baseline="0" dirty="0" err="1" smtClean="0"/>
              <a:t>remixable</a:t>
            </a:r>
            <a:r>
              <a:rPr lang="en-US" sz="1600" baseline="0" dirty="0" smtClean="0"/>
              <a:t> for noncommercial purposes,</a:t>
            </a:r>
            <a:endParaRPr lang="en-US" sz="1600" baseline="0" dirty="0" smtClean="0">
              <a:solidFill>
                <a:srgbClr val="000000"/>
              </a:solidFill>
              <a:latin typeface="Arial" charset="0"/>
            </a:endParaRPr>
          </a:p>
          <a:p>
            <a:pPr marL="342900" marR="0" indent="-342900" algn="l" defTabSz="914400" rtl="0" eaLnBrk="1" fontAlgn="base" latinLnBrk="0" hangingPunct="1">
              <a:lnSpc>
                <a:spcPct val="95000"/>
              </a:lnSpc>
              <a:spcBef>
                <a:spcPct val="0"/>
              </a:spcBef>
              <a:spcAft>
                <a:spcPct val="0"/>
              </a:spcAft>
              <a:buClrTx/>
              <a:buSzTx/>
              <a:buFontTx/>
              <a:buAutoNum type="arabicPlain"/>
              <a:tabLst/>
              <a:defRPr/>
            </a:pPr>
            <a:endParaRPr lang="en-US" sz="1600" dirty="0" smtClean="0">
              <a:solidFill>
                <a:schemeClr val="tx1"/>
              </a:solidFill>
              <a:latin typeface="Times New Roman" charset="0"/>
            </a:endParaRPr>
          </a:p>
          <a:p>
            <a:pPr eaLnBrk="1" hangingPunct="1">
              <a:lnSpc>
                <a:spcPct val="95000"/>
              </a:lnSpc>
              <a:spcBef>
                <a:spcPct val="0"/>
              </a:spcBef>
            </a:pPr>
            <a:endParaRPr lang="en-US" sz="1600" dirty="0" smtClean="0">
              <a:solidFill>
                <a:schemeClr val="tx1"/>
              </a:solidFill>
              <a:latin typeface="Times New Roman" charset="0"/>
            </a:endParaRPr>
          </a:p>
          <a:p>
            <a:pPr eaLnBrk="1" hangingPunct="1">
              <a:lnSpc>
                <a:spcPct val="95000"/>
              </a:lnSpc>
              <a:spcBef>
                <a:spcPct val="0"/>
              </a:spcBef>
            </a:pPr>
            <a:endParaRPr lang="en-US" sz="1600" dirty="0" smtClean="0">
              <a:solidFill>
                <a:schemeClr val="tx1"/>
              </a:solidFill>
              <a:latin typeface="Times New Roman" charset="0"/>
            </a:endParaRPr>
          </a:p>
          <a:p>
            <a:pPr marL="0" marR="0" indent="0" algn="l" defTabSz="914400" rtl="0" eaLnBrk="1" fontAlgn="base" latinLnBrk="0" hangingPunct="1">
              <a:lnSpc>
                <a:spcPct val="95000"/>
              </a:lnSpc>
              <a:spcBef>
                <a:spcPct val="0"/>
              </a:spcBef>
              <a:spcAft>
                <a:spcPct val="0"/>
              </a:spcAft>
              <a:buClrTx/>
              <a:buSzTx/>
              <a:buFontTx/>
              <a:buNone/>
              <a:tabLst/>
              <a:defRPr/>
            </a:pPr>
            <a:r>
              <a:rPr lang="en-US" sz="1600" dirty="0" smtClean="0"/>
              <a:t>Album artwork: Cover art of </a:t>
            </a:r>
            <a:r>
              <a:rPr lang="en-US" sz="1600" i="1" dirty="0" smtClean="0"/>
              <a:t>Ghosts I-IV </a:t>
            </a:r>
            <a:r>
              <a:rPr lang="en-US" sz="1600" dirty="0" smtClean="0"/>
              <a:t>by Nine Inch Nails, http://</a:t>
            </a:r>
            <a:r>
              <a:rPr lang="en-US" sz="1600" dirty="0" err="1" smtClean="0"/>
              <a:t>ghosts.nin.com</a:t>
            </a:r>
            <a:r>
              <a:rPr lang="en-US" sz="1600" dirty="0" smtClean="0"/>
              <a:t>. Available under a Creative Commons Attribution-Noncommercial-Share Alike 3.0 United States </a:t>
            </a:r>
            <a:r>
              <a:rPr lang="en-US" sz="1600" dirty="0" err="1" smtClean="0"/>
              <a:t>licence</a:t>
            </a:r>
            <a:r>
              <a:rPr lang="en-US" sz="1600" dirty="0" smtClean="0"/>
              <a:t>. Full terms available at http://creativecommons.org/licenses/by-nc-sa/3.0/us</a:t>
            </a:r>
          </a:p>
          <a:p>
            <a:pPr eaLnBrk="1" hangingPunct="1">
              <a:lnSpc>
                <a:spcPct val="95000"/>
              </a:lnSpc>
              <a:spcBef>
                <a:spcPct val="0"/>
              </a:spcBef>
              <a:buFontTx/>
              <a:buNone/>
            </a:pPr>
            <a:endParaRPr lang="en-US" sz="1600" dirty="0" smtClean="0">
              <a:solidFill>
                <a:schemeClr val="tx1"/>
              </a:solidFill>
              <a:latin typeface="Times New Roman" charset="0"/>
            </a:endParaRPr>
          </a:p>
          <a:p>
            <a:pPr marL="0" marR="0" indent="0" algn="l" defTabSz="914400" rtl="0" eaLnBrk="1" fontAlgn="base" latinLnBrk="0" hangingPunct="1">
              <a:lnSpc>
                <a:spcPct val="95000"/>
              </a:lnSpc>
              <a:spcBef>
                <a:spcPct val="0"/>
              </a:spcBef>
              <a:spcAft>
                <a:spcPct val="0"/>
              </a:spcAft>
              <a:buClrTx/>
              <a:buSzTx/>
              <a:buFontTx/>
              <a:buNone/>
              <a:tabLst/>
              <a:defRPr/>
            </a:pPr>
            <a:r>
              <a:rPr lang="en-US" sz="1600" dirty="0" smtClean="0"/>
              <a:t>Icons:</a:t>
            </a:r>
            <a:r>
              <a:rPr lang="en-US" sz="1600" baseline="0" dirty="0" smtClean="0"/>
              <a:t> The </a:t>
            </a:r>
            <a:r>
              <a:rPr lang="en-US" sz="1600" i="1" baseline="0" dirty="0" smtClean="0"/>
              <a:t>Pink Noncommercial icon</a:t>
            </a:r>
            <a:r>
              <a:rPr lang="en-US" sz="1600" baseline="0" dirty="0" smtClean="0"/>
              <a:t> is a derivative work of the </a:t>
            </a:r>
            <a:r>
              <a:rPr lang="en-US" sz="1600" i="1" baseline="0" dirty="0" smtClean="0"/>
              <a:t>Noncommercial </a:t>
            </a:r>
            <a:r>
              <a:rPr lang="en-US" sz="1600" i="0" baseline="0" dirty="0" smtClean="0"/>
              <a:t>element icon by</a:t>
            </a:r>
            <a:r>
              <a:rPr lang="en-US" sz="1600" baseline="0" dirty="0" smtClean="0"/>
              <a:t> </a:t>
            </a:r>
            <a:r>
              <a:rPr lang="en-US" sz="1600" kern="1200" dirty="0" smtClean="0">
                <a:solidFill>
                  <a:schemeClr val="tx1"/>
                </a:solidFill>
                <a:latin typeface="Times New Roman" charset="0"/>
                <a:ea typeface="ＭＳ Ｐゴシック" charset="-128"/>
                <a:cs typeface="ＭＳ Ｐゴシック" charset="-128"/>
              </a:rPr>
              <a:t>Creative Commons Corporation. The original element icon is available under a Creative Commons Attribution 3.0 </a:t>
            </a:r>
            <a:r>
              <a:rPr lang="en-US" sz="1600" kern="1200" dirty="0" err="1" smtClean="0">
                <a:solidFill>
                  <a:schemeClr val="tx1"/>
                </a:solidFill>
                <a:latin typeface="Times New Roman" charset="0"/>
                <a:ea typeface="ＭＳ Ｐゴシック" charset="-128"/>
                <a:cs typeface="ＭＳ Ｐゴシック" charset="-128"/>
              </a:rPr>
              <a:t>Unported</a:t>
            </a:r>
            <a:r>
              <a:rPr lang="en-US" sz="1600" kern="1200" dirty="0" smtClean="0">
                <a:solidFill>
                  <a:schemeClr val="tx1"/>
                </a:solidFill>
                <a:latin typeface="Times New Roman" charset="0"/>
                <a:ea typeface="ＭＳ Ｐゴシック" charset="-128"/>
                <a:cs typeface="ＭＳ Ｐゴシック" charset="-128"/>
              </a:rPr>
              <a:t> </a:t>
            </a:r>
            <a:r>
              <a:rPr lang="en-US" sz="1600" kern="1200" dirty="0" err="1" smtClean="0">
                <a:solidFill>
                  <a:schemeClr val="tx1"/>
                </a:solidFill>
                <a:latin typeface="Times New Roman" charset="0"/>
                <a:ea typeface="ＭＳ Ｐゴシック" charset="-128"/>
                <a:cs typeface="ＭＳ Ｐゴシック" charset="-128"/>
              </a:rPr>
              <a:t>licence</a:t>
            </a:r>
            <a:r>
              <a:rPr lang="en-US" sz="1600" kern="1200" dirty="0" smtClean="0">
                <a:solidFill>
                  <a:schemeClr val="tx1"/>
                </a:solidFill>
                <a:latin typeface="Times New Roman" charset="0"/>
                <a:ea typeface="ＭＳ Ｐゴシック" charset="-128"/>
                <a:cs typeface="ＭＳ Ｐゴシック" charset="-128"/>
              </a:rPr>
              <a:t>. Full terms are available at http:// creativecommons.org/licenses/by/3.0. The icon is available for reuse in accordance</a:t>
            </a:r>
            <a:r>
              <a:rPr lang="en-US" sz="1600" kern="1200" baseline="0" dirty="0" smtClean="0">
                <a:solidFill>
                  <a:schemeClr val="tx1"/>
                </a:solidFill>
                <a:latin typeface="Times New Roman" charset="0"/>
                <a:ea typeface="ＭＳ Ｐゴシック" charset="-128"/>
                <a:cs typeface="ＭＳ Ｐゴシック" charset="-128"/>
              </a:rPr>
              <a:t> with the Creative Commons trademark policy available at </a:t>
            </a:r>
            <a:r>
              <a:rPr lang="en-US" sz="1600" kern="1200" dirty="0" smtClean="0">
                <a:solidFill>
                  <a:schemeClr val="tx1"/>
                </a:solidFill>
                <a:latin typeface="Times New Roman" charset="0"/>
                <a:ea typeface="ＭＳ Ｐゴシック" charset="-128"/>
                <a:cs typeface="ＭＳ Ｐゴシック" charset="-128"/>
              </a:rPr>
              <a:t>http:// </a:t>
            </a:r>
            <a:r>
              <a:rPr lang="en-US" sz="1600" kern="1200" dirty="0" err="1" smtClean="0">
                <a:solidFill>
                  <a:schemeClr val="tx1"/>
                </a:solidFill>
                <a:latin typeface="Times New Roman" charset="0"/>
                <a:ea typeface="ＭＳ Ｐゴシック" charset="-128"/>
                <a:cs typeface="ＭＳ Ｐゴシック" charset="-128"/>
              </a:rPr>
              <a:t>creativecommons.org/presskit</a:t>
            </a:r>
            <a:r>
              <a:rPr lang="en-US" sz="1600" kern="1200" dirty="0" smtClean="0">
                <a:solidFill>
                  <a:schemeClr val="tx1"/>
                </a:solidFill>
                <a:latin typeface="Times New Roman" charset="0"/>
                <a:ea typeface="ＭＳ Ｐゴシック" charset="-128"/>
                <a:cs typeface="ＭＳ Ｐゴシック" charset="-128"/>
              </a:rPr>
              <a:t>. </a:t>
            </a:r>
            <a:r>
              <a:rPr lang="en-US" sz="1600" baseline="0" dirty="0" smtClean="0"/>
              <a:t>The </a:t>
            </a:r>
            <a:r>
              <a:rPr lang="en-US" sz="1600" i="1" baseline="0" dirty="0" smtClean="0"/>
              <a:t>Pink Noncommercial icon</a:t>
            </a:r>
            <a:r>
              <a:rPr lang="en-US" sz="1600" baseline="0" dirty="0" smtClean="0"/>
              <a:t> </a:t>
            </a:r>
            <a:r>
              <a:rPr lang="en-US" sz="1600" i="0" kern="1200" baseline="0" dirty="0" smtClean="0">
                <a:solidFill>
                  <a:schemeClr val="tx1"/>
                </a:solidFill>
                <a:latin typeface="Times New Roman" charset="0"/>
                <a:ea typeface="ＭＳ Ｐゴシック" charset="-128"/>
                <a:cs typeface="ＭＳ Ｐゴシック" charset="-128"/>
              </a:rPr>
              <a:t>by Elliott Bledsoe are available under a Creative Commons Attribution 2.5 Australia </a:t>
            </a:r>
            <a:r>
              <a:rPr lang="en-US" sz="1600" i="0" kern="1200" baseline="0" dirty="0" err="1" smtClean="0">
                <a:solidFill>
                  <a:schemeClr val="tx1"/>
                </a:solidFill>
                <a:latin typeface="Times New Roman" charset="0"/>
                <a:ea typeface="ＭＳ Ｐゴシック" charset="-128"/>
                <a:cs typeface="ＭＳ Ｐゴシック" charset="-128"/>
              </a:rPr>
              <a:t>licence</a:t>
            </a:r>
            <a:r>
              <a:rPr lang="en-US" sz="1600" i="0" kern="1200" baseline="0" dirty="0" smtClean="0">
                <a:solidFill>
                  <a:schemeClr val="tx1"/>
                </a:solidFill>
                <a:latin typeface="Times New Roman" charset="0"/>
                <a:ea typeface="ＭＳ Ｐゴシック" charset="-128"/>
                <a:cs typeface="ＭＳ Ｐゴシック" charset="-128"/>
              </a:rPr>
              <a:t>. </a:t>
            </a:r>
            <a:r>
              <a:rPr lang="en-US" sz="1600" kern="1200" dirty="0" smtClean="0">
                <a:solidFill>
                  <a:schemeClr val="tx1"/>
                </a:solidFill>
                <a:latin typeface="Times New Roman" charset="0"/>
                <a:ea typeface="ＭＳ Ｐゴシック" charset="-128"/>
                <a:cs typeface="ＭＳ Ｐゴシック" charset="-128"/>
              </a:rPr>
              <a:t>Full terms are available at http:// creativecommons.org/licenses/by/2.5/au</a:t>
            </a:r>
            <a:endParaRPr lang="en-US" sz="1600" dirty="0" smtClean="0">
              <a:solidFill>
                <a:srgbClr val="000000"/>
              </a:solidFill>
              <a:latin typeface="Arial" charset="0"/>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81922" name="Rectangle 6"/>
          <p:cNvSpPr>
            <a:spLocks noGrp="1" noChangeArrowheads="1"/>
          </p:cNvSpPr>
          <p:nvPr>
            <p:ph type="sldNum" sz="quarter" idx="5"/>
          </p:nvPr>
        </p:nvSpPr>
        <p:spPr>
          <a:noFill/>
        </p:spPr>
        <p:txBody>
          <a:bodyPr/>
          <a:lstStyle/>
          <a:p>
            <a:fld id="{B9F8E53A-A994-1745-97E4-E1530FE28440}" type="slidenum">
              <a:rPr lang="en-US"/>
              <a:pPr/>
              <a:t>88</a:t>
            </a:fld>
            <a:endParaRPr lang="en-US"/>
          </a:p>
        </p:txBody>
      </p:sp>
      <p:sp>
        <p:nvSpPr>
          <p:cNvPr id="81923" name="Rectangle 1"/>
          <p:cNvSpPr>
            <a:spLocks noGrp="1" noRot="1" noChangeAspect="1" noChangeArrowheads="1"/>
          </p:cNvSpPr>
          <p:nvPr>
            <p:ph type="sldImg"/>
          </p:nvPr>
        </p:nvSpPr>
        <p:spPr>
          <a:ln/>
        </p:spPr>
      </p:sp>
      <p:sp>
        <p:nvSpPr>
          <p:cNvPr id="81924" name="Rectangle 2"/>
          <p:cNvSpPr>
            <a:spLocks noGrp="1" noChangeArrowheads="1"/>
          </p:cNvSpPr>
          <p:nvPr>
            <p:ph type="body" idx="1"/>
          </p:nvPr>
        </p:nvSpPr>
        <p:spPr>
          <a:noFill/>
          <a:ln/>
        </p:spPr>
        <p:txBody>
          <a:bodyPr lIns="0" tIns="0" rIns="0" bIns="0"/>
          <a:lstStyle/>
          <a:p>
            <a:pPr eaLnBrk="1" hangingPunct="1">
              <a:lnSpc>
                <a:spcPct val="95000"/>
              </a:lnSpc>
              <a:spcBef>
                <a:spcPct val="0"/>
              </a:spcBef>
            </a:pPr>
            <a:r>
              <a:rPr lang="en-US" sz="1600" b="1" dirty="0" smtClean="0">
                <a:solidFill>
                  <a:srgbClr val="000000"/>
                </a:solidFill>
                <a:latin typeface="Arial" charset="0"/>
              </a:rPr>
              <a:t>NINE INCH NAILS – GHOSTS I-IV – BUSINESS</a:t>
            </a:r>
            <a:r>
              <a:rPr lang="en-US" sz="1600" b="1" baseline="0" dirty="0" smtClean="0">
                <a:solidFill>
                  <a:srgbClr val="000000"/>
                </a:solidFill>
                <a:latin typeface="Arial" charset="0"/>
              </a:rPr>
              <a:t> MODEL</a:t>
            </a:r>
            <a:endParaRPr lang="en-US" sz="1600" b="1" dirty="0" smtClean="0">
              <a:solidFill>
                <a:srgbClr val="000000"/>
              </a:solidFill>
              <a:latin typeface="Arial" charset="0"/>
            </a:endParaRPr>
          </a:p>
          <a:p>
            <a:pPr eaLnBrk="1" hangingPunct="1">
              <a:lnSpc>
                <a:spcPct val="95000"/>
              </a:lnSpc>
              <a:spcBef>
                <a:spcPct val="0"/>
              </a:spcBef>
            </a:pPr>
            <a:r>
              <a:rPr lang="en-US" sz="1600" dirty="0" smtClean="0">
                <a:solidFill>
                  <a:srgbClr val="000000"/>
                </a:solidFill>
                <a:latin typeface="Arial" charset="0"/>
              </a:rPr>
              <a:t>     - NC does not mean no </a:t>
            </a:r>
            <a:r>
              <a:rPr lang="en-AU" sz="1600" noProof="0" dirty="0" smtClean="0">
                <a:solidFill>
                  <a:srgbClr val="000000"/>
                </a:solidFill>
                <a:latin typeface="Arial" charset="0"/>
              </a:rPr>
              <a:t>commercialisation</a:t>
            </a:r>
          </a:p>
          <a:p>
            <a:pPr eaLnBrk="1" hangingPunct="1">
              <a:lnSpc>
                <a:spcPct val="95000"/>
              </a:lnSpc>
              <a:spcBef>
                <a:spcPct val="0"/>
              </a:spcBef>
            </a:pPr>
            <a:r>
              <a:rPr lang="en-AU" sz="1600" noProof="0" dirty="0" smtClean="0">
                <a:solidFill>
                  <a:srgbClr val="000000"/>
                </a:solidFill>
                <a:latin typeface="Arial" charset="0"/>
              </a:rPr>
              <a:t>     - 5 other packages</a:t>
            </a:r>
          </a:p>
          <a:p>
            <a:pPr eaLnBrk="1" hangingPunct="1">
              <a:lnSpc>
                <a:spcPct val="95000"/>
              </a:lnSpc>
              <a:spcBef>
                <a:spcPct val="0"/>
              </a:spcBef>
            </a:pPr>
            <a:endParaRPr lang="en-US" sz="1600" i="1" dirty="0" smtClean="0">
              <a:solidFill>
                <a:srgbClr val="000000"/>
              </a:solidFill>
              <a:latin typeface="Arial" charset="0"/>
            </a:endParaRPr>
          </a:p>
          <a:p>
            <a:pPr eaLnBrk="1" hangingPunct="1">
              <a:lnSpc>
                <a:spcPct val="95000"/>
              </a:lnSpc>
              <a:spcBef>
                <a:spcPct val="0"/>
              </a:spcBef>
            </a:pPr>
            <a:endParaRPr lang="en-US" sz="1600" i="1" dirty="0" smtClean="0">
              <a:solidFill>
                <a:srgbClr val="000000"/>
              </a:solidFill>
              <a:latin typeface="Arial" charset="0"/>
            </a:endParaRPr>
          </a:p>
          <a:p>
            <a:pPr eaLnBrk="1" hangingPunct="1">
              <a:lnSpc>
                <a:spcPct val="95000"/>
              </a:lnSpc>
              <a:spcBef>
                <a:spcPct val="0"/>
              </a:spcBef>
            </a:pPr>
            <a:r>
              <a:rPr lang="en-US" sz="1600" baseline="0" dirty="0" smtClean="0"/>
              <a:t>But to get the other tracks, at least initially, you had to buy them in one of the 5 other packages: </a:t>
            </a:r>
          </a:p>
          <a:p>
            <a:pPr eaLnBrk="1" hangingPunct="1">
              <a:lnSpc>
                <a:spcPct val="95000"/>
              </a:lnSpc>
              <a:spcBef>
                <a:spcPct val="0"/>
              </a:spcBef>
            </a:pPr>
            <a:endParaRPr lang="en-US" sz="1600" baseline="0" dirty="0" smtClean="0">
              <a:solidFill>
                <a:srgbClr val="000000"/>
              </a:solidFill>
              <a:latin typeface="Arial" charset="0"/>
            </a:endParaRPr>
          </a:p>
          <a:p>
            <a:pPr eaLnBrk="1" hangingPunct="1">
              <a:lnSpc>
                <a:spcPct val="95000"/>
              </a:lnSpc>
              <a:spcBef>
                <a:spcPct val="0"/>
              </a:spcBef>
            </a:pPr>
            <a:endParaRPr lang="en-US" sz="1600" baseline="0" dirty="0" smtClean="0">
              <a:solidFill>
                <a:srgbClr val="000000"/>
              </a:solidFill>
              <a:latin typeface="Arial" charset="0"/>
            </a:endParaRPr>
          </a:p>
          <a:p>
            <a:pPr marL="342900" indent="-342900" eaLnBrk="1" hangingPunct="1">
              <a:lnSpc>
                <a:spcPct val="95000"/>
              </a:lnSpc>
              <a:spcBef>
                <a:spcPct val="0"/>
              </a:spcBef>
              <a:buFont typeface="Wingdings" charset="2"/>
              <a:buAutoNum type="arabicPlain"/>
            </a:pPr>
            <a:r>
              <a:rPr lang="en-US" sz="1600" baseline="0" dirty="0" smtClean="0">
                <a:solidFill>
                  <a:srgbClr val="000000"/>
                </a:solidFill>
                <a:latin typeface="Arial" charset="0"/>
              </a:rPr>
              <a:t>a </a:t>
            </a:r>
            <a:r>
              <a:rPr lang="en-US" sz="1600" dirty="0" smtClean="0">
                <a:solidFill>
                  <a:srgbClr val="000000"/>
                </a:solidFill>
                <a:latin typeface="Arial" charset="0"/>
              </a:rPr>
              <a:t>$5 (USD) digital release of </a:t>
            </a:r>
            <a:r>
              <a:rPr lang="en-US" sz="1600" i="1" dirty="0" smtClean="0">
                <a:solidFill>
                  <a:srgbClr val="000000"/>
                </a:solidFill>
                <a:latin typeface="Arial" charset="0"/>
              </a:rPr>
              <a:t>Ghosts I</a:t>
            </a:r>
            <a:r>
              <a:rPr lang="en-US" sz="1600" dirty="0" smtClean="0">
                <a:solidFill>
                  <a:srgbClr val="000000"/>
                </a:solidFill>
                <a:latin typeface="Arial" charset="0"/>
              </a:rPr>
              <a:t>,</a:t>
            </a:r>
            <a:r>
              <a:rPr lang="en-US" sz="1600" baseline="0" dirty="0" smtClean="0">
                <a:solidFill>
                  <a:srgbClr val="000000"/>
                </a:solidFill>
                <a:latin typeface="Arial" charset="0"/>
              </a:rPr>
              <a:t> </a:t>
            </a:r>
            <a:r>
              <a:rPr lang="en-US" sz="1600" i="1" baseline="0" dirty="0" smtClean="0">
                <a:solidFill>
                  <a:srgbClr val="000000"/>
                </a:solidFill>
                <a:latin typeface="Arial" charset="0"/>
              </a:rPr>
              <a:t>II</a:t>
            </a:r>
            <a:r>
              <a:rPr lang="en-US" sz="1600" baseline="0" dirty="0" smtClean="0">
                <a:solidFill>
                  <a:srgbClr val="000000"/>
                </a:solidFill>
                <a:latin typeface="Arial" charset="0"/>
              </a:rPr>
              <a:t>, </a:t>
            </a:r>
            <a:r>
              <a:rPr lang="en-US" sz="1600" i="1" baseline="0" dirty="0" smtClean="0">
                <a:solidFill>
                  <a:srgbClr val="000000"/>
                </a:solidFill>
                <a:latin typeface="Arial" charset="0"/>
              </a:rPr>
              <a:t>III</a:t>
            </a:r>
            <a:r>
              <a:rPr lang="en-US" sz="1600" baseline="0" dirty="0" smtClean="0">
                <a:solidFill>
                  <a:srgbClr val="000000"/>
                </a:solidFill>
                <a:latin typeface="Arial" charset="0"/>
              </a:rPr>
              <a:t> and </a:t>
            </a:r>
            <a:r>
              <a:rPr lang="en-US" sz="1600" i="1" baseline="0" dirty="0" smtClean="0">
                <a:solidFill>
                  <a:srgbClr val="000000"/>
                </a:solidFill>
                <a:latin typeface="Arial" charset="0"/>
              </a:rPr>
              <a:t>IV</a:t>
            </a:r>
            <a:r>
              <a:rPr lang="en-US" sz="1600" baseline="0" dirty="0" smtClean="0">
                <a:solidFill>
                  <a:srgbClr val="000000"/>
                </a:solidFill>
                <a:latin typeface="Arial" charset="0"/>
              </a:rPr>
              <a:t> (in other words</a:t>
            </a:r>
            <a:r>
              <a:rPr lang="en-US" sz="1600" dirty="0" smtClean="0">
                <a:solidFill>
                  <a:srgbClr val="000000"/>
                </a:solidFill>
                <a:latin typeface="Arial" charset="0"/>
              </a:rPr>
              <a:t> all 36 tracks).</a:t>
            </a:r>
            <a:endParaRPr lang="en-US" sz="1600" dirty="0" smtClean="0">
              <a:solidFill>
                <a:schemeClr val="tx1"/>
              </a:solidFill>
              <a:latin typeface="Times New Roman" charset="0"/>
            </a:endParaRPr>
          </a:p>
          <a:p>
            <a:pPr eaLnBrk="1" hangingPunct="1">
              <a:lnSpc>
                <a:spcPct val="95000"/>
              </a:lnSpc>
              <a:spcBef>
                <a:spcPct val="0"/>
              </a:spcBef>
              <a:buFontTx/>
              <a:buChar char="-"/>
            </a:pPr>
            <a:endParaRPr lang="en-US" sz="1600" dirty="0" smtClean="0">
              <a:solidFill>
                <a:schemeClr val="tx1"/>
              </a:solidFill>
              <a:latin typeface="Times New Roman" charset="0"/>
            </a:endParaRPr>
          </a:p>
          <a:p>
            <a:pPr marL="0" marR="0" indent="0" algn="l" defTabSz="914400" rtl="0" eaLnBrk="1" fontAlgn="base" latinLnBrk="0" hangingPunct="1">
              <a:lnSpc>
                <a:spcPct val="95000"/>
              </a:lnSpc>
              <a:spcBef>
                <a:spcPct val="0"/>
              </a:spcBef>
              <a:spcAft>
                <a:spcPct val="0"/>
              </a:spcAft>
              <a:buClrTx/>
              <a:buSzTx/>
              <a:buFontTx/>
              <a:buNone/>
              <a:tabLst/>
              <a:defRPr/>
            </a:pPr>
            <a:r>
              <a:rPr lang="en-US" sz="1600" baseline="0" dirty="0" smtClean="0">
                <a:solidFill>
                  <a:srgbClr val="000000"/>
                </a:solidFill>
                <a:latin typeface="Arial" charset="0"/>
              </a:rPr>
              <a:t>Purchasers were given a choice of 3 formats: </a:t>
            </a:r>
            <a:r>
              <a:rPr lang="en-US" sz="1600" dirty="0" err="1" smtClean="0">
                <a:solidFill>
                  <a:srgbClr val="000000"/>
                </a:solidFill>
                <a:latin typeface="Arial" charset="0"/>
              </a:rPr>
              <a:t>bitrate</a:t>
            </a:r>
            <a:r>
              <a:rPr lang="en-US" sz="1600" dirty="0" smtClean="0">
                <a:solidFill>
                  <a:srgbClr val="000000"/>
                </a:solidFill>
                <a:latin typeface="Arial" charset="0"/>
              </a:rPr>
              <a:t> MP3, Free Lossless Audio Codec</a:t>
            </a:r>
            <a:r>
              <a:rPr lang="en-US" sz="1600" baseline="0" dirty="0" smtClean="0">
                <a:solidFill>
                  <a:srgbClr val="000000"/>
                </a:solidFill>
                <a:latin typeface="Arial" charset="0"/>
              </a:rPr>
              <a:t> (</a:t>
            </a:r>
            <a:r>
              <a:rPr lang="en-US" sz="1600" dirty="0" smtClean="0">
                <a:solidFill>
                  <a:srgbClr val="000000"/>
                </a:solidFill>
                <a:latin typeface="Arial" charset="0"/>
              </a:rPr>
              <a:t>FLAC) or Apple Lossless. The last two formats are</a:t>
            </a:r>
            <a:r>
              <a:rPr lang="en-US" sz="1600" baseline="0" dirty="0" smtClean="0">
                <a:solidFill>
                  <a:srgbClr val="000000"/>
                </a:solidFill>
                <a:latin typeface="Arial" charset="0"/>
              </a:rPr>
              <a:t> for music mixing software.</a:t>
            </a:r>
            <a:r>
              <a:rPr lang="en-US" sz="1600" dirty="0" smtClean="0">
                <a:solidFill>
                  <a:srgbClr val="000000"/>
                </a:solidFill>
                <a:latin typeface="Arial" charset="0"/>
              </a:rPr>
              <a:t> All formats are released with</a:t>
            </a:r>
            <a:r>
              <a:rPr lang="en-US" sz="1600" baseline="0" dirty="0" smtClean="0">
                <a:solidFill>
                  <a:srgbClr val="000000"/>
                </a:solidFill>
                <a:latin typeface="Arial" charset="0"/>
              </a:rPr>
              <a:t> no </a:t>
            </a:r>
            <a:r>
              <a:rPr lang="en-US" sz="1600" dirty="0" smtClean="0">
                <a:solidFill>
                  <a:srgbClr val="000000"/>
                </a:solidFill>
                <a:latin typeface="Arial" charset="0"/>
              </a:rPr>
              <a:t>Digital Rights Management,</a:t>
            </a:r>
            <a:r>
              <a:rPr lang="en-US" sz="1600" baseline="0" dirty="0" smtClean="0">
                <a:solidFill>
                  <a:srgbClr val="000000"/>
                </a:solidFill>
                <a:latin typeface="Arial" charset="0"/>
              </a:rPr>
              <a:t> meaning the files are able to be used with a number of platforms and software</a:t>
            </a:r>
            <a:r>
              <a:rPr lang="en-US" sz="1600" dirty="0" smtClean="0">
                <a:solidFill>
                  <a:srgbClr val="000000"/>
                </a:solidFill>
                <a:latin typeface="Arial" charset="0"/>
              </a:rPr>
              <a:t>.</a:t>
            </a:r>
          </a:p>
          <a:p>
            <a:pPr marL="0" marR="0" indent="0" algn="l" defTabSz="914400" rtl="0" eaLnBrk="1" fontAlgn="base" latinLnBrk="0" hangingPunct="1">
              <a:lnSpc>
                <a:spcPct val="95000"/>
              </a:lnSpc>
              <a:spcBef>
                <a:spcPct val="0"/>
              </a:spcBef>
              <a:spcAft>
                <a:spcPct val="0"/>
              </a:spcAft>
              <a:buClrTx/>
              <a:buSzTx/>
              <a:buFontTx/>
              <a:buNone/>
              <a:tabLst/>
              <a:defRPr/>
            </a:pPr>
            <a:endParaRPr lang="en-US" sz="1600" dirty="0" smtClean="0">
              <a:solidFill>
                <a:srgbClr val="000000"/>
              </a:solidFill>
              <a:latin typeface="Arial" charset="0"/>
            </a:endParaRPr>
          </a:p>
          <a:p>
            <a:pPr marL="0" marR="0" indent="0" algn="l" defTabSz="914400" rtl="0" eaLnBrk="1" fontAlgn="base" latinLnBrk="0" hangingPunct="1">
              <a:lnSpc>
                <a:spcPct val="95000"/>
              </a:lnSpc>
              <a:spcBef>
                <a:spcPct val="0"/>
              </a:spcBef>
              <a:spcAft>
                <a:spcPct val="0"/>
              </a:spcAft>
              <a:buClrTx/>
              <a:buSzTx/>
              <a:buFontTx/>
              <a:buNone/>
              <a:tabLst/>
              <a:defRPr/>
            </a:pPr>
            <a:endParaRPr lang="en-US" sz="1600" dirty="0" smtClean="0"/>
          </a:p>
          <a:p>
            <a:pPr marL="0" marR="0" indent="0" algn="l" defTabSz="914400" rtl="0" eaLnBrk="1" fontAlgn="base" latinLnBrk="0" hangingPunct="1">
              <a:lnSpc>
                <a:spcPct val="95000"/>
              </a:lnSpc>
              <a:spcBef>
                <a:spcPct val="0"/>
              </a:spcBef>
              <a:spcAft>
                <a:spcPct val="0"/>
              </a:spcAft>
              <a:buClrTx/>
              <a:buSzTx/>
              <a:buFontTx/>
              <a:buNone/>
              <a:tabLst/>
              <a:defRPr/>
            </a:pPr>
            <a:endParaRPr lang="en-US" sz="1600" dirty="0" smtClean="0"/>
          </a:p>
          <a:p>
            <a:pPr marL="0" marR="0" indent="0" algn="l" defTabSz="914400" rtl="0" eaLnBrk="1" fontAlgn="base" latinLnBrk="0" hangingPunct="1">
              <a:lnSpc>
                <a:spcPct val="95000"/>
              </a:lnSpc>
              <a:spcBef>
                <a:spcPct val="0"/>
              </a:spcBef>
              <a:spcAft>
                <a:spcPct val="0"/>
              </a:spcAft>
              <a:buClrTx/>
              <a:buSzTx/>
              <a:buFontTx/>
              <a:buNone/>
              <a:tabLst/>
              <a:defRPr/>
            </a:pPr>
            <a:r>
              <a:rPr lang="en-US" sz="1600" dirty="0" smtClean="0"/>
              <a:t>Album artwork: Cover art of </a:t>
            </a:r>
            <a:r>
              <a:rPr lang="en-US" sz="1600" i="1" dirty="0" smtClean="0"/>
              <a:t>Ghosts I-IV </a:t>
            </a:r>
            <a:r>
              <a:rPr lang="en-US" sz="1600" dirty="0" smtClean="0"/>
              <a:t>by Nine Inch Nails, http://</a:t>
            </a:r>
            <a:r>
              <a:rPr lang="en-US" sz="1600" dirty="0" err="1" smtClean="0"/>
              <a:t>ghosts.nin.com</a:t>
            </a:r>
            <a:r>
              <a:rPr lang="en-US" sz="1600" dirty="0" smtClean="0"/>
              <a:t>. Available under a Creative Commons Attribution-Noncommercial-Share Alike 3.0 United States </a:t>
            </a:r>
            <a:r>
              <a:rPr lang="en-US" sz="1600" dirty="0" err="1" smtClean="0"/>
              <a:t>licence</a:t>
            </a:r>
            <a:r>
              <a:rPr lang="en-US" sz="1600" dirty="0" smtClean="0"/>
              <a:t>. Full terms available at http://creativecommons.org/licenses/by-nc-sa/3.0/us</a:t>
            </a:r>
          </a:p>
          <a:p>
            <a:pPr marL="0" marR="0" indent="0" algn="l" defTabSz="914400" rtl="0" eaLnBrk="1" fontAlgn="base" latinLnBrk="0" hangingPunct="1">
              <a:lnSpc>
                <a:spcPct val="95000"/>
              </a:lnSpc>
              <a:spcBef>
                <a:spcPct val="0"/>
              </a:spcBef>
              <a:spcAft>
                <a:spcPct val="0"/>
              </a:spcAft>
              <a:buClrTx/>
              <a:buSzTx/>
              <a:buFontTx/>
              <a:buNone/>
              <a:tabLst/>
              <a:defRPr/>
            </a:pPr>
            <a:endParaRPr lang="en-US" sz="1600" dirty="0" smtClean="0"/>
          </a:p>
          <a:p>
            <a:pPr marL="0" marR="0" indent="0" algn="l" defTabSz="914400" rtl="0" eaLnBrk="1" fontAlgn="base" latinLnBrk="0" hangingPunct="1">
              <a:lnSpc>
                <a:spcPct val="95000"/>
              </a:lnSpc>
              <a:spcBef>
                <a:spcPct val="0"/>
              </a:spcBef>
              <a:spcAft>
                <a:spcPct val="0"/>
              </a:spcAft>
              <a:buClrTx/>
              <a:buSzTx/>
              <a:buFontTx/>
              <a:buNone/>
              <a:tabLst/>
              <a:defRPr/>
            </a:pPr>
            <a:r>
              <a:rPr lang="en-US" sz="1600" dirty="0" smtClean="0"/>
              <a:t>Icons:</a:t>
            </a:r>
            <a:r>
              <a:rPr lang="en-US" sz="1600" baseline="0" dirty="0" smtClean="0"/>
              <a:t> The </a:t>
            </a:r>
            <a:r>
              <a:rPr lang="en-US" sz="1600" i="1" baseline="0" dirty="0" smtClean="0"/>
              <a:t>Blue Commercial icon</a:t>
            </a:r>
            <a:r>
              <a:rPr lang="en-US" sz="1600" baseline="0" dirty="0" smtClean="0"/>
              <a:t> and the </a:t>
            </a:r>
            <a:r>
              <a:rPr lang="en-US" sz="1600" i="1" baseline="0" dirty="0" smtClean="0"/>
              <a:t>Pink Noncommercial icon </a:t>
            </a:r>
            <a:r>
              <a:rPr lang="en-US" sz="1600" i="0" baseline="0" dirty="0" smtClean="0"/>
              <a:t>are</a:t>
            </a:r>
            <a:r>
              <a:rPr lang="en-US" sz="1600" baseline="0" dirty="0" smtClean="0"/>
              <a:t> derivative works of the </a:t>
            </a:r>
            <a:r>
              <a:rPr lang="en-US" sz="1600" i="1" baseline="0" dirty="0" smtClean="0"/>
              <a:t>Noncommercial</a:t>
            </a:r>
            <a:r>
              <a:rPr lang="en-US" sz="1600" i="0" baseline="0" dirty="0" smtClean="0"/>
              <a:t> element icon by</a:t>
            </a:r>
            <a:r>
              <a:rPr lang="en-US" sz="1600" baseline="0" dirty="0" smtClean="0"/>
              <a:t> </a:t>
            </a:r>
            <a:r>
              <a:rPr lang="en-US" sz="1600" kern="1200" dirty="0" smtClean="0">
                <a:solidFill>
                  <a:schemeClr val="tx1"/>
                </a:solidFill>
                <a:latin typeface="Times New Roman" charset="0"/>
                <a:ea typeface="ＭＳ Ｐゴシック" charset="-128"/>
                <a:cs typeface="ＭＳ Ｐゴシック" charset="-128"/>
              </a:rPr>
              <a:t>Creative Commons Corporation. The original icon is available under a Creative Commons Attribution 3.0 </a:t>
            </a:r>
            <a:r>
              <a:rPr lang="en-US" sz="1600" kern="1200" dirty="0" err="1" smtClean="0">
                <a:solidFill>
                  <a:schemeClr val="tx1"/>
                </a:solidFill>
                <a:latin typeface="Times New Roman" charset="0"/>
                <a:ea typeface="ＭＳ Ｐゴシック" charset="-128"/>
                <a:cs typeface="ＭＳ Ｐゴシック" charset="-128"/>
              </a:rPr>
              <a:t>Unported</a:t>
            </a:r>
            <a:r>
              <a:rPr lang="en-US" sz="1600" kern="1200" dirty="0" smtClean="0">
                <a:solidFill>
                  <a:schemeClr val="tx1"/>
                </a:solidFill>
                <a:latin typeface="Times New Roman" charset="0"/>
                <a:ea typeface="ＭＳ Ｐゴシック" charset="-128"/>
                <a:cs typeface="ＭＳ Ｐゴシック" charset="-128"/>
              </a:rPr>
              <a:t> </a:t>
            </a:r>
            <a:r>
              <a:rPr lang="en-US" sz="1600" kern="1200" dirty="0" err="1" smtClean="0">
                <a:solidFill>
                  <a:schemeClr val="tx1"/>
                </a:solidFill>
                <a:latin typeface="Times New Roman" charset="0"/>
                <a:ea typeface="ＭＳ Ｐゴシック" charset="-128"/>
                <a:cs typeface="ＭＳ Ｐゴシック" charset="-128"/>
              </a:rPr>
              <a:t>licence</a:t>
            </a:r>
            <a:r>
              <a:rPr lang="en-US" sz="1600" kern="1200" dirty="0" smtClean="0">
                <a:solidFill>
                  <a:schemeClr val="tx1"/>
                </a:solidFill>
                <a:latin typeface="Times New Roman" charset="0"/>
                <a:ea typeface="ＭＳ Ｐゴシック" charset="-128"/>
                <a:cs typeface="ＭＳ Ｐゴシック" charset="-128"/>
              </a:rPr>
              <a:t>. Full terms are available at http:// creativecommons.org/licenses/by/3.0. These icon is available for reuse in accordance</a:t>
            </a:r>
            <a:r>
              <a:rPr lang="en-US" sz="1600" kern="1200" baseline="0" dirty="0" smtClean="0">
                <a:solidFill>
                  <a:schemeClr val="tx1"/>
                </a:solidFill>
                <a:latin typeface="Times New Roman" charset="0"/>
                <a:ea typeface="ＭＳ Ｐゴシック" charset="-128"/>
                <a:cs typeface="ＭＳ Ｐゴシック" charset="-128"/>
              </a:rPr>
              <a:t> with the Creative Commons trademark policy available at </a:t>
            </a:r>
            <a:r>
              <a:rPr lang="en-US" sz="1600" kern="1200" dirty="0" smtClean="0">
                <a:solidFill>
                  <a:schemeClr val="tx1"/>
                </a:solidFill>
                <a:latin typeface="Times New Roman" charset="0"/>
                <a:ea typeface="ＭＳ Ｐゴシック" charset="-128"/>
                <a:cs typeface="ＭＳ Ｐゴシック" charset="-128"/>
              </a:rPr>
              <a:t>http:// </a:t>
            </a:r>
            <a:r>
              <a:rPr lang="en-US" sz="1600" kern="1200" dirty="0" err="1" smtClean="0">
                <a:solidFill>
                  <a:schemeClr val="tx1"/>
                </a:solidFill>
                <a:latin typeface="Times New Roman" charset="0"/>
                <a:ea typeface="ＭＳ Ｐゴシック" charset="-128"/>
                <a:cs typeface="ＭＳ Ｐゴシック" charset="-128"/>
              </a:rPr>
              <a:t>creativecommons.org/presskit</a:t>
            </a:r>
            <a:r>
              <a:rPr lang="en-US" sz="1600" kern="1200" dirty="0" smtClean="0">
                <a:solidFill>
                  <a:schemeClr val="tx1"/>
                </a:solidFill>
                <a:latin typeface="Times New Roman" charset="0"/>
                <a:ea typeface="ＭＳ Ｐゴシック" charset="-128"/>
                <a:cs typeface="ＭＳ Ｐゴシック" charset="-128"/>
              </a:rPr>
              <a:t>. The</a:t>
            </a:r>
            <a:r>
              <a:rPr lang="en-US" sz="1600" kern="1200" baseline="0" dirty="0" smtClean="0">
                <a:solidFill>
                  <a:schemeClr val="tx1"/>
                </a:solidFill>
                <a:latin typeface="Times New Roman" charset="0"/>
                <a:ea typeface="ＭＳ Ｐゴシック" charset="-128"/>
                <a:cs typeface="ＭＳ Ｐゴシック" charset="-128"/>
              </a:rPr>
              <a:t> </a:t>
            </a:r>
            <a:r>
              <a:rPr lang="en-US" sz="1600" i="1" kern="1200" baseline="0" dirty="0" smtClean="0">
                <a:solidFill>
                  <a:schemeClr val="tx1"/>
                </a:solidFill>
                <a:latin typeface="Times New Roman" charset="0"/>
                <a:ea typeface="ＭＳ Ｐゴシック" charset="-128"/>
                <a:cs typeface="ＭＳ Ｐゴシック" charset="-128"/>
              </a:rPr>
              <a:t>Blue Commercial icon </a:t>
            </a:r>
            <a:r>
              <a:rPr lang="en-US" sz="1600" i="0" kern="1200" baseline="0" dirty="0" smtClean="0">
                <a:solidFill>
                  <a:schemeClr val="tx1"/>
                </a:solidFill>
                <a:latin typeface="Times New Roman" charset="0"/>
                <a:ea typeface="ＭＳ Ｐゴシック" charset="-128"/>
                <a:cs typeface="ＭＳ Ｐゴシック" charset="-128"/>
              </a:rPr>
              <a:t>and the </a:t>
            </a:r>
            <a:r>
              <a:rPr lang="en-US" sz="1600" i="1" kern="1200" baseline="0" dirty="0" smtClean="0">
                <a:solidFill>
                  <a:schemeClr val="tx1"/>
                </a:solidFill>
                <a:latin typeface="Times New Roman" charset="0"/>
                <a:ea typeface="ＭＳ Ｐゴシック" charset="-128"/>
                <a:cs typeface="ＭＳ Ｐゴシック" charset="-128"/>
              </a:rPr>
              <a:t>Pink Noncommercial icon </a:t>
            </a:r>
            <a:r>
              <a:rPr lang="en-US" sz="1600" i="0" kern="1200" baseline="0" dirty="0" smtClean="0">
                <a:solidFill>
                  <a:schemeClr val="tx1"/>
                </a:solidFill>
                <a:latin typeface="Times New Roman" charset="0"/>
                <a:ea typeface="ＭＳ Ｐゴシック" charset="-128"/>
                <a:cs typeface="ＭＳ Ｐゴシック" charset="-128"/>
              </a:rPr>
              <a:t>by Elliott Bledsoe is available under a Creative Commons Attribution 2.5 Australia </a:t>
            </a:r>
            <a:r>
              <a:rPr lang="en-US" sz="1600" i="0" kern="1200" baseline="0" dirty="0" err="1" smtClean="0">
                <a:solidFill>
                  <a:schemeClr val="tx1"/>
                </a:solidFill>
                <a:latin typeface="Times New Roman" charset="0"/>
                <a:ea typeface="ＭＳ Ｐゴシック" charset="-128"/>
                <a:cs typeface="ＭＳ Ｐゴシック" charset="-128"/>
              </a:rPr>
              <a:t>licence</a:t>
            </a:r>
            <a:r>
              <a:rPr lang="en-US" sz="1600" i="0" kern="1200" baseline="0" dirty="0" smtClean="0">
                <a:solidFill>
                  <a:schemeClr val="tx1"/>
                </a:solidFill>
                <a:latin typeface="Times New Roman" charset="0"/>
                <a:ea typeface="ＭＳ Ｐゴシック" charset="-128"/>
                <a:cs typeface="ＭＳ Ｐゴシック" charset="-128"/>
              </a:rPr>
              <a:t>. </a:t>
            </a:r>
            <a:r>
              <a:rPr lang="en-US" sz="1600" kern="1200" dirty="0" smtClean="0">
                <a:solidFill>
                  <a:schemeClr val="tx1"/>
                </a:solidFill>
                <a:latin typeface="Times New Roman" charset="0"/>
                <a:ea typeface="ＭＳ Ｐゴシック" charset="-128"/>
                <a:cs typeface="ＭＳ Ｐゴシック" charset="-128"/>
              </a:rPr>
              <a:t>Full terms are available at http:// creativecommons.org/licenses/by/2.5/au</a:t>
            </a:r>
            <a:endParaRPr lang="en-US" sz="1600" dirty="0" smtClean="0">
              <a:solidFill>
                <a:srgbClr val="000000"/>
              </a:solidFill>
              <a:latin typeface="Arial" charset="0"/>
            </a:endParaRPr>
          </a:p>
          <a:p>
            <a:pPr eaLnBrk="1" hangingPunct="1">
              <a:lnSpc>
                <a:spcPct val="95000"/>
              </a:lnSpc>
              <a:spcBef>
                <a:spcPct val="0"/>
              </a:spcBef>
              <a:buFontTx/>
              <a:buChar char="-"/>
            </a:pPr>
            <a:endParaRPr lang="en-US" sz="1600" dirty="0" smtClean="0">
              <a:solidFill>
                <a:srgbClr val="000000"/>
              </a:solidFill>
              <a:latin typeface="Arial" charset="0"/>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81922" name="Rectangle 6"/>
          <p:cNvSpPr>
            <a:spLocks noGrp="1" noChangeArrowheads="1"/>
          </p:cNvSpPr>
          <p:nvPr>
            <p:ph type="sldNum" sz="quarter" idx="5"/>
          </p:nvPr>
        </p:nvSpPr>
        <p:spPr>
          <a:noFill/>
        </p:spPr>
        <p:txBody>
          <a:bodyPr/>
          <a:lstStyle/>
          <a:p>
            <a:fld id="{B9F8E53A-A994-1745-97E4-E1530FE28440}" type="slidenum">
              <a:rPr lang="en-US"/>
              <a:pPr/>
              <a:t>89</a:t>
            </a:fld>
            <a:endParaRPr lang="en-US"/>
          </a:p>
        </p:txBody>
      </p:sp>
      <p:sp>
        <p:nvSpPr>
          <p:cNvPr id="81923" name="Rectangle 1"/>
          <p:cNvSpPr>
            <a:spLocks noGrp="1" noRot="1" noChangeAspect="1" noChangeArrowheads="1"/>
          </p:cNvSpPr>
          <p:nvPr>
            <p:ph type="sldImg"/>
          </p:nvPr>
        </p:nvSpPr>
        <p:spPr>
          <a:ln/>
        </p:spPr>
      </p:sp>
      <p:sp>
        <p:nvSpPr>
          <p:cNvPr id="81924" name="Rectangle 2"/>
          <p:cNvSpPr>
            <a:spLocks noGrp="1" noChangeArrowheads="1"/>
          </p:cNvSpPr>
          <p:nvPr>
            <p:ph type="body" idx="1"/>
          </p:nvPr>
        </p:nvSpPr>
        <p:spPr>
          <a:noFill/>
          <a:ln/>
        </p:spPr>
        <p:txBody>
          <a:bodyPr lIns="0" tIns="0" rIns="0" bIns="0"/>
          <a:lstStyle/>
          <a:p>
            <a:pPr eaLnBrk="1" hangingPunct="1">
              <a:lnSpc>
                <a:spcPct val="95000"/>
              </a:lnSpc>
              <a:spcBef>
                <a:spcPct val="0"/>
              </a:spcBef>
            </a:pPr>
            <a:r>
              <a:rPr lang="en-US" sz="1600" b="1" dirty="0" smtClean="0">
                <a:solidFill>
                  <a:srgbClr val="000000"/>
                </a:solidFill>
                <a:latin typeface="Arial" charset="0"/>
              </a:rPr>
              <a:t>NINE INCH NAILS – GHOSTS I-IV – BUSINESS</a:t>
            </a:r>
            <a:r>
              <a:rPr lang="en-US" sz="1600" b="1" baseline="0" dirty="0" smtClean="0">
                <a:solidFill>
                  <a:srgbClr val="000000"/>
                </a:solidFill>
                <a:latin typeface="Arial" charset="0"/>
              </a:rPr>
              <a:t> MODEL</a:t>
            </a:r>
            <a:endParaRPr lang="en-US" sz="1600" b="1" dirty="0" smtClean="0">
              <a:solidFill>
                <a:srgbClr val="000000"/>
              </a:solidFill>
              <a:latin typeface="Arial" charset="0"/>
            </a:endParaRPr>
          </a:p>
          <a:p>
            <a:pPr eaLnBrk="1" hangingPunct="1">
              <a:lnSpc>
                <a:spcPct val="95000"/>
              </a:lnSpc>
              <a:spcBef>
                <a:spcPct val="0"/>
              </a:spcBef>
            </a:pPr>
            <a:r>
              <a:rPr lang="en-US" sz="1600" dirty="0" smtClean="0">
                <a:solidFill>
                  <a:srgbClr val="000000"/>
                </a:solidFill>
                <a:latin typeface="Arial" charset="0"/>
              </a:rPr>
              <a:t>     - NC does not mean no </a:t>
            </a:r>
            <a:r>
              <a:rPr lang="en-AU" sz="1600" noProof="0" dirty="0" smtClean="0">
                <a:solidFill>
                  <a:srgbClr val="000000"/>
                </a:solidFill>
                <a:latin typeface="Arial" charset="0"/>
              </a:rPr>
              <a:t>commercialisation</a:t>
            </a:r>
          </a:p>
          <a:p>
            <a:pPr eaLnBrk="1" hangingPunct="1">
              <a:lnSpc>
                <a:spcPct val="95000"/>
              </a:lnSpc>
              <a:spcBef>
                <a:spcPct val="0"/>
              </a:spcBef>
            </a:pPr>
            <a:r>
              <a:rPr lang="en-AU" sz="1600" noProof="0" dirty="0" smtClean="0">
                <a:solidFill>
                  <a:srgbClr val="000000"/>
                </a:solidFill>
                <a:latin typeface="Arial" charset="0"/>
              </a:rPr>
              <a:t>     - 5 other packages</a:t>
            </a:r>
          </a:p>
          <a:p>
            <a:pPr eaLnBrk="1" hangingPunct="1">
              <a:lnSpc>
                <a:spcPct val="95000"/>
              </a:lnSpc>
              <a:spcBef>
                <a:spcPct val="0"/>
              </a:spcBef>
            </a:pPr>
            <a:endParaRPr lang="en-US" sz="1600" i="1" dirty="0" smtClean="0">
              <a:solidFill>
                <a:srgbClr val="000000"/>
              </a:solidFill>
              <a:latin typeface="Arial" charset="0"/>
            </a:endParaRPr>
          </a:p>
          <a:p>
            <a:pPr eaLnBrk="1" hangingPunct="1">
              <a:lnSpc>
                <a:spcPct val="95000"/>
              </a:lnSpc>
              <a:spcBef>
                <a:spcPct val="0"/>
              </a:spcBef>
            </a:pPr>
            <a:endParaRPr lang="en-US" sz="1600" i="1" dirty="0" smtClean="0">
              <a:solidFill>
                <a:srgbClr val="000000"/>
              </a:solidFill>
              <a:latin typeface="Arial" charset="0"/>
            </a:endParaRPr>
          </a:p>
          <a:p>
            <a:pPr marL="342900" indent="-342900" eaLnBrk="1" hangingPunct="1">
              <a:lnSpc>
                <a:spcPct val="95000"/>
              </a:lnSpc>
              <a:spcBef>
                <a:spcPct val="0"/>
              </a:spcBef>
              <a:buFont typeface="Wingdings" charset="2"/>
              <a:buAutoNum type="arabicPlain" startAt="2"/>
            </a:pPr>
            <a:r>
              <a:rPr lang="en-US" sz="1600" baseline="0" dirty="0" smtClean="0">
                <a:solidFill>
                  <a:srgbClr val="000000"/>
                </a:solidFill>
                <a:latin typeface="Arial" charset="0"/>
              </a:rPr>
              <a:t>a 2 CD release with a 16 page booklet for $10 (USD);</a:t>
            </a:r>
          </a:p>
          <a:p>
            <a:pPr marL="342900" indent="-342900" eaLnBrk="1" hangingPunct="1">
              <a:lnSpc>
                <a:spcPct val="95000"/>
              </a:lnSpc>
              <a:spcBef>
                <a:spcPct val="0"/>
              </a:spcBef>
              <a:buFont typeface="Wingdings" charset="2"/>
              <a:buAutoNum type="arabicPlain" startAt="2"/>
            </a:pPr>
            <a:endParaRPr lang="en-US" sz="1600" dirty="0" smtClean="0">
              <a:solidFill>
                <a:schemeClr val="tx1"/>
              </a:solidFill>
              <a:latin typeface="Times New Roman" charset="0"/>
            </a:endParaRPr>
          </a:p>
          <a:p>
            <a:pPr eaLnBrk="1" hangingPunct="1">
              <a:lnSpc>
                <a:spcPct val="95000"/>
              </a:lnSpc>
              <a:spcBef>
                <a:spcPct val="0"/>
              </a:spcBef>
              <a:buFontTx/>
              <a:buChar char="-"/>
            </a:pPr>
            <a:endParaRPr lang="en-US" sz="1600" dirty="0" smtClean="0">
              <a:solidFill>
                <a:schemeClr val="tx1"/>
              </a:solidFill>
              <a:latin typeface="Times New Roman" charset="0"/>
            </a:endParaRPr>
          </a:p>
          <a:p>
            <a:pPr eaLnBrk="1" hangingPunct="1">
              <a:lnSpc>
                <a:spcPct val="95000"/>
              </a:lnSpc>
              <a:spcBef>
                <a:spcPct val="0"/>
              </a:spcBef>
              <a:buFontTx/>
              <a:buChar char="-"/>
            </a:pPr>
            <a:endParaRPr lang="en-US" sz="1600" dirty="0" smtClean="0">
              <a:solidFill>
                <a:schemeClr val="tx1"/>
              </a:solidFill>
              <a:latin typeface="Times New Roman" charset="0"/>
            </a:endParaRPr>
          </a:p>
          <a:p>
            <a:pPr marL="0" marR="0" indent="0" algn="l" defTabSz="914400" rtl="0" eaLnBrk="1" fontAlgn="base" latinLnBrk="0" hangingPunct="1">
              <a:lnSpc>
                <a:spcPct val="95000"/>
              </a:lnSpc>
              <a:spcBef>
                <a:spcPct val="0"/>
              </a:spcBef>
              <a:spcAft>
                <a:spcPct val="0"/>
              </a:spcAft>
              <a:buClrTx/>
              <a:buSzTx/>
              <a:buFontTx/>
              <a:buNone/>
              <a:tabLst/>
              <a:defRPr/>
            </a:pPr>
            <a:r>
              <a:rPr lang="en-US" sz="1600" dirty="0" smtClean="0"/>
              <a:t>Album artwork: Cover art of </a:t>
            </a:r>
            <a:r>
              <a:rPr lang="en-US" sz="1600" i="1" dirty="0" smtClean="0"/>
              <a:t>Ghosts I-IV </a:t>
            </a:r>
            <a:r>
              <a:rPr lang="en-US" sz="1600" dirty="0" smtClean="0"/>
              <a:t>by Nine Inch Nails, http://</a:t>
            </a:r>
            <a:r>
              <a:rPr lang="en-US" sz="1600" dirty="0" err="1" smtClean="0"/>
              <a:t>ghosts.nin.com</a:t>
            </a:r>
            <a:r>
              <a:rPr lang="en-US" sz="1600" dirty="0" smtClean="0"/>
              <a:t>. Available under a Creative Commons Attribution-Noncommercial-Share Alike 3.0 United States </a:t>
            </a:r>
            <a:r>
              <a:rPr lang="en-US" sz="1600" dirty="0" err="1" smtClean="0"/>
              <a:t>licence</a:t>
            </a:r>
            <a:r>
              <a:rPr lang="en-US" sz="1600" dirty="0" smtClean="0"/>
              <a:t>. Full terms available at http://creativecommons.org/licenses/by-nc-sa/3.0/us</a:t>
            </a:r>
          </a:p>
          <a:p>
            <a:pPr marL="0" marR="0" indent="0" algn="l" defTabSz="914400" rtl="0" eaLnBrk="1" fontAlgn="base" latinLnBrk="0" hangingPunct="1">
              <a:lnSpc>
                <a:spcPct val="95000"/>
              </a:lnSpc>
              <a:spcBef>
                <a:spcPct val="0"/>
              </a:spcBef>
              <a:spcAft>
                <a:spcPct val="0"/>
              </a:spcAft>
              <a:buClrTx/>
              <a:buSzTx/>
              <a:buFontTx/>
              <a:buNone/>
              <a:tabLst/>
              <a:defRPr/>
            </a:pPr>
            <a:endParaRPr lang="en-US" sz="1600" dirty="0" smtClean="0"/>
          </a:p>
          <a:p>
            <a:pPr marL="0" marR="0" indent="0" algn="l" defTabSz="914400" rtl="0" eaLnBrk="1" fontAlgn="base" latinLnBrk="0" hangingPunct="1">
              <a:lnSpc>
                <a:spcPct val="95000"/>
              </a:lnSpc>
              <a:spcBef>
                <a:spcPct val="0"/>
              </a:spcBef>
              <a:spcAft>
                <a:spcPct val="0"/>
              </a:spcAft>
              <a:buClrTx/>
              <a:buSzTx/>
              <a:buFontTx/>
              <a:buNone/>
              <a:tabLst/>
              <a:defRPr/>
            </a:pPr>
            <a:r>
              <a:rPr lang="en-US" sz="1600" dirty="0" smtClean="0"/>
              <a:t>Icons:</a:t>
            </a:r>
            <a:r>
              <a:rPr lang="en-US" sz="1600" baseline="0" dirty="0" smtClean="0"/>
              <a:t> The </a:t>
            </a:r>
            <a:r>
              <a:rPr lang="en-US" sz="1600" i="1" baseline="0" dirty="0" smtClean="0"/>
              <a:t>Blue Commercial icon</a:t>
            </a:r>
            <a:r>
              <a:rPr lang="en-US" sz="1600" baseline="0" dirty="0" smtClean="0"/>
              <a:t> and the </a:t>
            </a:r>
            <a:r>
              <a:rPr lang="en-US" sz="1600" i="1" baseline="0" dirty="0" smtClean="0"/>
              <a:t>Pink Noncommercial icon </a:t>
            </a:r>
            <a:r>
              <a:rPr lang="en-US" sz="1600" i="0" baseline="0" dirty="0" smtClean="0"/>
              <a:t>are</a:t>
            </a:r>
            <a:r>
              <a:rPr lang="en-US" sz="1600" baseline="0" dirty="0" smtClean="0"/>
              <a:t> derivative works of the </a:t>
            </a:r>
            <a:r>
              <a:rPr lang="en-US" sz="1600" i="1" baseline="0" dirty="0" smtClean="0"/>
              <a:t>Noncommercial</a:t>
            </a:r>
            <a:r>
              <a:rPr lang="en-US" sz="1600" i="0" baseline="0" dirty="0" smtClean="0"/>
              <a:t> element icon by</a:t>
            </a:r>
            <a:r>
              <a:rPr lang="en-US" sz="1600" baseline="0" dirty="0" smtClean="0"/>
              <a:t> </a:t>
            </a:r>
            <a:r>
              <a:rPr lang="en-US" sz="1600" kern="1200" dirty="0" smtClean="0">
                <a:solidFill>
                  <a:schemeClr val="tx1"/>
                </a:solidFill>
                <a:latin typeface="Times New Roman" charset="0"/>
                <a:ea typeface="ＭＳ Ｐゴシック" charset="-128"/>
                <a:cs typeface="ＭＳ Ｐゴシック" charset="-128"/>
              </a:rPr>
              <a:t>Creative Commons Corporation. The original icon is available under a Creative Commons Attribution 3.0 </a:t>
            </a:r>
            <a:r>
              <a:rPr lang="en-US" sz="1600" kern="1200" dirty="0" err="1" smtClean="0">
                <a:solidFill>
                  <a:schemeClr val="tx1"/>
                </a:solidFill>
                <a:latin typeface="Times New Roman" charset="0"/>
                <a:ea typeface="ＭＳ Ｐゴシック" charset="-128"/>
                <a:cs typeface="ＭＳ Ｐゴシック" charset="-128"/>
              </a:rPr>
              <a:t>Unported</a:t>
            </a:r>
            <a:r>
              <a:rPr lang="en-US" sz="1600" kern="1200" dirty="0" smtClean="0">
                <a:solidFill>
                  <a:schemeClr val="tx1"/>
                </a:solidFill>
                <a:latin typeface="Times New Roman" charset="0"/>
                <a:ea typeface="ＭＳ Ｐゴシック" charset="-128"/>
                <a:cs typeface="ＭＳ Ｐゴシック" charset="-128"/>
              </a:rPr>
              <a:t> </a:t>
            </a:r>
            <a:r>
              <a:rPr lang="en-US" sz="1600" kern="1200" dirty="0" err="1" smtClean="0">
                <a:solidFill>
                  <a:schemeClr val="tx1"/>
                </a:solidFill>
                <a:latin typeface="Times New Roman" charset="0"/>
                <a:ea typeface="ＭＳ Ｐゴシック" charset="-128"/>
                <a:cs typeface="ＭＳ Ｐゴシック" charset="-128"/>
              </a:rPr>
              <a:t>licence</a:t>
            </a:r>
            <a:r>
              <a:rPr lang="en-US" sz="1600" kern="1200" dirty="0" smtClean="0">
                <a:solidFill>
                  <a:schemeClr val="tx1"/>
                </a:solidFill>
                <a:latin typeface="Times New Roman" charset="0"/>
                <a:ea typeface="ＭＳ Ｐゴシック" charset="-128"/>
                <a:cs typeface="ＭＳ Ｐゴシック" charset="-128"/>
              </a:rPr>
              <a:t>. Full terms are available at http:// creativecommons.org/licenses/by/3.0. These icon is available for reuse in accordance</a:t>
            </a:r>
            <a:r>
              <a:rPr lang="en-US" sz="1600" kern="1200" baseline="0" dirty="0" smtClean="0">
                <a:solidFill>
                  <a:schemeClr val="tx1"/>
                </a:solidFill>
                <a:latin typeface="Times New Roman" charset="0"/>
                <a:ea typeface="ＭＳ Ｐゴシック" charset="-128"/>
                <a:cs typeface="ＭＳ Ｐゴシック" charset="-128"/>
              </a:rPr>
              <a:t> with the Creative Commons trademark policy available at </a:t>
            </a:r>
            <a:r>
              <a:rPr lang="en-US" sz="1600" kern="1200" dirty="0" smtClean="0">
                <a:solidFill>
                  <a:schemeClr val="tx1"/>
                </a:solidFill>
                <a:latin typeface="Times New Roman" charset="0"/>
                <a:ea typeface="ＭＳ Ｐゴシック" charset="-128"/>
                <a:cs typeface="ＭＳ Ｐゴシック" charset="-128"/>
              </a:rPr>
              <a:t>http:// </a:t>
            </a:r>
            <a:r>
              <a:rPr lang="en-US" sz="1600" kern="1200" dirty="0" err="1" smtClean="0">
                <a:solidFill>
                  <a:schemeClr val="tx1"/>
                </a:solidFill>
                <a:latin typeface="Times New Roman" charset="0"/>
                <a:ea typeface="ＭＳ Ｐゴシック" charset="-128"/>
                <a:cs typeface="ＭＳ Ｐゴシック" charset="-128"/>
              </a:rPr>
              <a:t>creativecommons.org/presskit</a:t>
            </a:r>
            <a:r>
              <a:rPr lang="en-US" sz="1600" kern="1200" dirty="0" smtClean="0">
                <a:solidFill>
                  <a:schemeClr val="tx1"/>
                </a:solidFill>
                <a:latin typeface="Times New Roman" charset="0"/>
                <a:ea typeface="ＭＳ Ｐゴシック" charset="-128"/>
                <a:cs typeface="ＭＳ Ｐゴシック" charset="-128"/>
              </a:rPr>
              <a:t>. The</a:t>
            </a:r>
            <a:r>
              <a:rPr lang="en-US" sz="1600" kern="1200" baseline="0" dirty="0" smtClean="0">
                <a:solidFill>
                  <a:schemeClr val="tx1"/>
                </a:solidFill>
                <a:latin typeface="Times New Roman" charset="0"/>
                <a:ea typeface="ＭＳ Ｐゴシック" charset="-128"/>
                <a:cs typeface="ＭＳ Ｐゴシック" charset="-128"/>
              </a:rPr>
              <a:t> </a:t>
            </a:r>
            <a:r>
              <a:rPr lang="en-US" sz="1600" i="1" kern="1200" baseline="0" dirty="0" smtClean="0">
                <a:solidFill>
                  <a:schemeClr val="tx1"/>
                </a:solidFill>
                <a:latin typeface="Times New Roman" charset="0"/>
                <a:ea typeface="ＭＳ Ｐゴシック" charset="-128"/>
                <a:cs typeface="ＭＳ Ｐゴシック" charset="-128"/>
              </a:rPr>
              <a:t>Blue Commercial icon </a:t>
            </a:r>
            <a:r>
              <a:rPr lang="en-US" sz="1600" i="0" kern="1200" baseline="0" dirty="0" smtClean="0">
                <a:solidFill>
                  <a:schemeClr val="tx1"/>
                </a:solidFill>
                <a:latin typeface="Times New Roman" charset="0"/>
                <a:ea typeface="ＭＳ Ｐゴシック" charset="-128"/>
                <a:cs typeface="ＭＳ Ｐゴシック" charset="-128"/>
              </a:rPr>
              <a:t>and the </a:t>
            </a:r>
            <a:r>
              <a:rPr lang="en-US" sz="1600" i="1" kern="1200" baseline="0" dirty="0" smtClean="0">
                <a:solidFill>
                  <a:schemeClr val="tx1"/>
                </a:solidFill>
                <a:latin typeface="Times New Roman" charset="0"/>
                <a:ea typeface="ＭＳ Ｐゴシック" charset="-128"/>
                <a:cs typeface="ＭＳ Ｐゴシック" charset="-128"/>
              </a:rPr>
              <a:t>Pink Noncommercial icon </a:t>
            </a:r>
            <a:r>
              <a:rPr lang="en-US" sz="1600" i="0" kern="1200" baseline="0" dirty="0" smtClean="0">
                <a:solidFill>
                  <a:schemeClr val="tx1"/>
                </a:solidFill>
                <a:latin typeface="Times New Roman" charset="0"/>
                <a:ea typeface="ＭＳ Ｐゴシック" charset="-128"/>
                <a:cs typeface="ＭＳ Ｐゴシック" charset="-128"/>
              </a:rPr>
              <a:t>by Elliott Bledsoe is available under a Creative Commons Attribution 2.5 Australia </a:t>
            </a:r>
            <a:r>
              <a:rPr lang="en-US" sz="1600" i="0" kern="1200" baseline="0" dirty="0" err="1" smtClean="0">
                <a:solidFill>
                  <a:schemeClr val="tx1"/>
                </a:solidFill>
                <a:latin typeface="Times New Roman" charset="0"/>
                <a:ea typeface="ＭＳ Ｐゴシック" charset="-128"/>
                <a:cs typeface="ＭＳ Ｐゴシック" charset="-128"/>
              </a:rPr>
              <a:t>licence</a:t>
            </a:r>
            <a:r>
              <a:rPr lang="en-US" sz="1600" i="0" kern="1200" baseline="0" dirty="0" smtClean="0">
                <a:solidFill>
                  <a:schemeClr val="tx1"/>
                </a:solidFill>
                <a:latin typeface="Times New Roman" charset="0"/>
                <a:ea typeface="ＭＳ Ｐゴシック" charset="-128"/>
                <a:cs typeface="ＭＳ Ｐゴシック" charset="-128"/>
              </a:rPr>
              <a:t>. </a:t>
            </a:r>
            <a:r>
              <a:rPr lang="en-US" sz="1600" kern="1200" dirty="0" smtClean="0">
                <a:solidFill>
                  <a:schemeClr val="tx1"/>
                </a:solidFill>
                <a:latin typeface="Times New Roman" charset="0"/>
                <a:ea typeface="ＭＳ Ｐゴシック" charset="-128"/>
                <a:cs typeface="ＭＳ Ｐゴシック" charset="-128"/>
              </a:rPr>
              <a:t>Full terms are available at http:// creativecommons.org/licenses/by/2.5/au</a:t>
            </a:r>
            <a:endParaRPr lang="en-US" sz="1600" dirty="0" smtClean="0">
              <a:solidFill>
                <a:srgbClr val="000000"/>
              </a:solidFill>
              <a:latin typeface="Arial"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8434" name="Rectangle 6"/>
          <p:cNvSpPr>
            <a:spLocks noGrp="1" noChangeArrowheads="1"/>
          </p:cNvSpPr>
          <p:nvPr>
            <p:ph type="sldNum" sz="quarter" idx="5"/>
          </p:nvPr>
        </p:nvSpPr>
        <p:spPr>
          <a:noFill/>
        </p:spPr>
        <p:txBody>
          <a:bodyPr/>
          <a:lstStyle/>
          <a:p>
            <a:fld id="{C2EF35F7-13E0-CF48-84CA-5ADF5082F0FF}" type="slidenum">
              <a:rPr lang="en-US"/>
              <a:pPr/>
              <a:t>9</a:t>
            </a:fld>
            <a:endParaRPr lang="en-US"/>
          </a:p>
        </p:txBody>
      </p:sp>
      <p:sp>
        <p:nvSpPr>
          <p:cNvPr id="18435" name="Rectangle 1"/>
          <p:cNvSpPr>
            <a:spLocks noGrp="1" noRot="1" noChangeAspect="1" noChangeArrowheads="1"/>
          </p:cNvSpPr>
          <p:nvPr>
            <p:ph type="sldImg"/>
          </p:nvPr>
        </p:nvSpPr>
        <p:spPr>
          <a:ln/>
        </p:spPr>
      </p:sp>
      <p:sp>
        <p:nvSpPr>
          <p:cNvPr id="18436" name="Rectangle 2"/>
          <p:cNvSpPr>
            <a:spLocks noGrp="1" noChangeArrowheads="1"/>
          </p:cNvSpPr>
          <p:nvPr>
            <p:ph type="body" idx="1"/>
          </p:nvPr>
        </p:nvSpPr>
        <p:spPr>
          <a:noFill/>
          <a:ln/>
        </p:spPr>
        <p:txBody>
          <a:bodyPr lIns="0" tIns="0" rIns="0" bIns="0"/>
          <a:lstStyle/>
          <a:p>
            <a:pPr eaLnBrk="1" hangingPunct="1">
              <a:lnSpc>
                <a:spcPct val="95000"/>
              </a:lnSpc>
              <a:spcBef>
                <a:spcPct val="0"/>
              </a:spcBef>
            </a:pPr>
            <a:r>
              <a:rPr lang="en-US" sz="1200" b="1" dirty="0" smtClean="0">
                <a:solidFill>
                  <a:srgbClr val="000000"/>
                </a:solidFill>
                <a:latin typeface="Arial" charset="0"/>
              </a:rPr>
              <a:t>LITERATURE – ADUKI PRESS – STICK</a:t>
            </a:r>
            <a:r>
              <a:rPr lang="en-US" sz="1200" b="1" baseline="0" dirty="0" smtClean="0">
                <a:solidFill>
                  <a:srgbClr val="000000"/>
                </a:solidFill>
                <a:latin typeface="Arial" charset="0"/>
              </a:rPr>
              <a:t> THIS IN YOUR MEMORY HOLE</a:t>
            </a:r>
            <a:endParaRPr lang="en-US" dirty="0" smtClean="0"/>
          </a:p>
          <a:p>
            <a:pPr eaLnBrk="1" hangingPunct="1">
              <a:lnSpc>
                <a:spcPct val="95000"/>
              </a:lnSpc>
              <a:spcBef>
                <a:spcPct val="0"/>
              </a:spcBef>
            </a:pPr>
            <a:r>
              <a:rPr lang="en-US" sz="1200" dirty="0" smtClean="0">
                <a:solidFill>
                  <a:srgbClr val="000000"/>
                </a:solidFill>
                <a:latin typeface="Arial" charset="0"/>
              </a:rPr>
              <a:t>   - published </a:t>
            </a:r>
            <a:r>
              <a:rPr lang="en-US" sz="1200" i="1" dirty="0" smtClean="0"/>
              <a:t>Stick this in your memory hole</a:t>
            </a:r>
            <a:r>
              <a:rPr lang="en-US" sz="1200" i="0" dirty="0" smtClean="0"/>
              <a:t> on 1 November 2007</a:t>
            </a:r>
            <a:endParaRPr lang="en-US" sz="1200" dirty="0" smtClean="0">
              <a:solidFill>
                <a:srgbClr val="000000"/>
              </a:solidFill>
              <a:latin typeface="Arial" charset="0"/>
            </a:endParaRPr>
          </a:p>
          <a:p>
            <a:pPr eaLnBrk="1" hangingPunct="1">
              <a:lnSpc>
                <a:spcPct val="95000"/>
              </a:lnSpc>
              <a:spcBef>
                <a:spcPct val="0"/>
              </a:spcBef>
            </a:pPr>
            <a:r>
              <a:rPr lang="en-US" sz="1200" dirty="0" smtClean="0">
                <a:solidFill>
                  <a:srgbClr val="000000"/>
                </a:solidFill>
                <a:latin typeface="Arial" charset="0"/>
              </a:rPr>
              <a:t>   - work of </a:t>
            </a:r>
            <a:r>
              <a:rPr lang="en-US" sz="1200" baseline="0" dirty="0" smtClean="0"/>
              <a:t>first-time author Tristan Clark</a:t>
            </a:r>
          </a:p>
          <a:p>
            <a:pPr eaLnBrk="1" hangingPunct="1">
              <a:lnSpc>
                <a:spcPct val="95000"/>
              </a:lnSpc>
              <a:spcBef>
                <a:spcPct val="0"/>
              </a:spcBef>
            </a:pPr>
            <a:r>
              <a:rPr lang="en-US" sz="1200" baseline="0" dirty="0" smtClean="0">
                <a:solidFill>
                  <a:srgbClr val="000000"/>
                </a:solidFill>
                <a:latin typeface="Arial" charset="0"/>
              </a:rPr>
              <a:t>   - on </a:t>
            </a:r>
            <a:r>
              <a:rPr lang="en-US" sz="1200" baseline="0" dirty="0" smtClean="0"/>
              <a:t>contemporary Australian politics</a:t>
            </a:r>
          </a:p>
          <a:p>
            <a:pPr eaLnBrk="1" hangingPunct="1">
              <a:lnSpc>
                <a:spcPct val="95000"/>
              </a:lnSpc>
              <a:spcBef>
                <a:spcPct val="0"/>
              </a:spcBef>
            </a:pPr>
            <a:r>
              <a:rPr lang="en-US" sz="1200" baseline="0" dirty="0" smtClean="0">
                <a:solidFill>
                  <a:srgbClr val="000000"/>
                </a:solidFill>
                <a:latin typeface="Arial" charset="0"/>
              </a:rPr>
              <a:t>   - </a:t>
            </a:r>
            <a:r>
              <a:rPr lang="en-US" sz="1200" kern="1200" dirty="0" smtClean="0">
                <a:solidFill>
                  <a:schemeClr val="tx1"/>
                </a:solidFill>
                <a:latin typeface="Times New Roman" charset="0"/>
                <a:ea typeface="ＭＳ Ｐゴシック" charset="-128"/>
                <a:cs typeface="ＭＳ Ｐゴシック" charset="-128"/>
              </a:rPr>
              <a:t>title references Orwell’s </a:t>
            </a:r>
            <a:r>
              <a:rPr lang="en-US" sz="1200" i="1" kern="1200" dirty="0" smtClean="0">
                <a:solidFill>
                  <a:schemeClr val="tx1"/>
                </a:solidFill>
                <a:latin typeface="Times New Roman" charset="0"/>
                <a:ea typeface="ＭＳ Ｐゴシック" charset="-128"/>
                <a:cs typeface="ＭＳ Ｐゴシック" charset="-128"/>
              </a:rPr>
              <a:t>1984</a:t>
            </a:r>
            <a:r>
              <a:rPr lang="en-US" sz="1200" i="0" kern="1200" dirty="0" smtClean="0">
                <a:solidFill>
                  <a:schemeClr val="tx1"/>
                </a:solidFill>
                <a:latin typeface="Times New Roman" charset="0"/>
                <a:ea typeface="ＭＳ Ｐゴシック" charset="-128"/>
                <a:cs typeface="ＭＳ Ｐゴシック" charset="-128"/>
              </a:rPr>
              <a:t>, ‘memory hole’ was a disposal shoot through which documents deemed to be in conflict with ‘official truths’ were sent</a:t>
            </a:r>
          </a:p>
          <a:p>
            <a:pPr eaLnBrk="1" hangingPunct="1">
              <a:lnSpc>
                <a:spcPct val="95000"/>
              </a:lnSpc>
              <a:spcBef>
                <a:spcPct val="0"/>
              </a:spcBef>
            </a:pPr>
            <a:r>
              <a:rPr lang="en-US" sz="1200" i="0" kern="1200" dirty="0" smtClean="0">
                <a:solidFill>
                  <a:schemeClr val="tx1"/>
                </a:solidFill>
                <a:latin typeface="Times New Roman" charset="0"/>
                <a:ea typeface="ＭＳ Ｐゴシック" charset="-128"/>
                <a:cs typeface="ＭＳ Ｐゴシック" charset="-128"/>
              </a:rPr>
              <a:t>   -</a:t>
            </a:r>
            <a:r>
              <a:rPr lang="en-US" sz="1200" i="0" kern="1200" baseline="0" dirty="0" smtClean="0">
                <a:solidFill>
                  <a:schemeClr val="tx1"/>
                </a:solidFill>
                <a:latin typeface="Times New Roman" charset="0"/>
                <a:ea typeface="ＭＳ Ｐゴシック" charset="-128"/>
                <a:cs typeface="ＭＳ Ｐゴシック" charset="-128"/>
              </a:rPr>
              <a:t> physical and PDF formats available </a:t>
            </a:r>
            <a:r>
              <a:rPr lang="en-US" sz="1200" i="0" baseline="0" dirty="0" smtClean="0"/>
              <a:t>under a CC </a:t>
            </a:r>
            <a:r>
              <a:rPr lang="en-US" sz="1200" i="0" baseline="0" dirty="0" err="1" smtClean="0"/>
              <a:t>licence</a:t>
            </a:r>
            <a:endParaRPr lang="en-US" sz="1200" dirty="0" smtClean="0">
              <a:solidFill>
                <a:srgbClr val="000000"/>
              </a:solidFill>
              <a:latin typeface="Arial" charset="0"/>
            </a:endParaRPr>
          </a:p>
          <a:p>
            <a:pPr eaLnBrk="1" hangingPunct="1">
              <a:lnSpc>
                <a:spcPct val="95000"/>
              </a:lnSpc>
              <a:spcBef>
                <a:spcPct val="0"/>
              </a:spcBef>
            </a:pPr>
            <a:endParaRPr lang="en-US" sz="1200" dirty="0" smtClean="0">
              <a:solidFill>
                <a:srgbClr val="000000"/>
              </a:solidFill>
              <a:latin typeface="Arial" charset="0"/>
            </a:endParaRPr>
          </a:p>
          <a:p>
            <a:pPr eaLnBrk="1" hangingPunct="1">
              <a:lnSpc>
                <a:spcPct val="95000"/>
              </a:lnSpc>
              <a:spcBef>
                <a:spcPct val="0"/>
              </a:spcBef>
            </a:pPr>
            <a:endParaRPr lang="en-US" sz="1200" dirty="0" smtClean="0">
              <a:solidFill>
                <a:srgbClr val="000000"/>
              </a:solidFill>
              <a:latin typeface="Arial" charset="0"/>
            </a:endParaRPr>
          </a:p>
          <a:p>
            <a:pPr eaLnBrk="1" hangingPunct="1"/>
            <a:r>
              <a:rPr lang="en-US" sz="1200" dirty="0" smtClean="0"/>
              <a:t>Late</a:t>
            </a:r>
            <a:r>
              <a:rPr lang="en-US" sz="1200" baseline="0" dirty="0" smtClean="0"/>
              <a:t> last year </a:t>
            </a:r>
            <a:r>
              <a:rPr lang="en-US" sz="1200" baseline="0" dirty="0" err="1" smtClean="0"/>
              <a:t>Aduki</a:t>
            </a:r>
            <a:r>
              <a:rPr lang="en-US" sz="1200" baseline="0" dirty="0" smtClean="0"/>
              <a:t> published first-time author Tristan Clark’s witty and critical take on contemporary Australian politics, </a:t>
            </a:r>
            <a:r>
              <a:rPr lang="en-US" sz="1200" i="1" dirty="0" smtClean="0"/>
              <a:t>Stick this in your memory hole</a:t>
            </a:r>
            <a:r>
              <a:rPr lang="en-US" sz="1200" i="0" dirty="0" smtClean="0"/>
              <a:t>. </a:t>
            </a:r>
          </a:p>
          <a:p>
            <a:pPr eaLnBrk="1" hangingPunct="1"/>
            <a:endParaRPr lang="en-US" sz="1200" i="0" dirty="0" smtClean="0"/>
          </a:p>
          <a:p>
            <a:pPr eaLnBrk="1" hangingPunct="1"/>
            <a:r>
              <a:rPr lang="en-US" sz="1200" i="0" dirty="0" smtClean="0"/>
              <a:t>For all the</a:t>
            </a:r>
            <a:r>
              <a:rPr lang="en-US" sz="1200" i="0" baseline="0" dirty="0" smtClean="0"/>
              <a:t> importance of the author’s ideas, </a:t>
            </a:r>
            <a:r>
              <a:rPr lang="en-US" sz="1200" i="0" dirty="0" smtClean="0"/>
              <a:t>there were a number</a:t>
            </a:r>
            <a:r>
              <a:rPr lang="en-US" sz="1200" i="0" baseline="0" dirty="0" smtClean="0"/>
              <a:t> of factors that could diminish the book’s impact: </a:t>
            </a:r>
            <a:r>
              <a:rPr lang="en-US" sz="1200" i="0" dirty="0" smtClean="0"/>
              <a:t>Tristan Clark is</a:t>
            </a:r>
            <a:r>
              <a:rPr lang="en-US" sz="1200" i="0" baseline="0" dirty="0" smtClean="0"/>
              <a:t> an emerging writer on politics; publishing in an field where there is much literature and a tendency for dominance by ‘superstar’ commentators; it was his first book; which was published by a small, independent press; and it was launched in the middle of the 2007 Australian Federal Election.  </a:t>
            </a:r>
            <a:endParaRPr lang="en-US" sz="1200" i="0" dirty="0" smtClean="0"/>
          </a:p>
          <a:p>
            <a:pPr eaLnBrk="1" hangingPunct="1"/>
            <a:endParaRPr lang="en-US" sz="1200" i="0" dirty="0" smtClean="0"/>
          </a:p>
          <a:p>
            <a:pPr marL="0" marR="0" indent="0" algn="l" defTabSz="914400" rtl="0" eaLnBrk="1" fontAlgn="base" latinLnBrk="0" hangingPunct="1">
              <a:lnSpc>
                <a:spcPct val="100000"/>
              </a:lnSpc>
              <a:spcBef>
                <a:spcPct val="30000"/>
              </a:spcBef>
              <a:spcAft>
                <a:spcPct val="0"/>
              </a:spcAft>
              <a:buClrTx/>
              <a:buSzTx/>
              <a:buFontTx/>
              <a:buNone/>
              <a:tabLst/>
              <a:defRPr/>
            </a:pPr>
            <a:r>
              <a:rPr lang="en-US" sz="1200" kern="1200" dirty="0" smtClean="0">
                <a:solidFill>
                  <a:schemeClr val="tx1"/>
                </a:solidFill>
                <a:latin typeface="Times New Roman" charset="0"/>
                <a:ea typeface="ＭＳ Ｐゴシック" charset="-128"/>
                <a:cs typeface="ＭＳ Ｐゴシック" charset="-128"/>
              </a:rPr>
              <a:t>The title is a reference to George Orwell’s </a:t>
            </a:r>
            <a:r>
              <a:rPr lang="en-US" sz="1200" i="1" kern="1200" dirty="0" smtClean="0">
                <a:solidFill>
                  <a:schemeClr val="tx1"/>
                </a:solidFill>
                <a:latin typeface="Times New Roman" charset="0"/>
                <a:ea typeface="ＭＳ Ｐゴシック" charset="-128"/>
                <a:cs typeface="ＭＳ Ｐゴシック" charset="-128"/>
              </a:rPr>
              <a:t>1984</a:t>
            </a:r>
            <a:r>
              <a:rPr lang="en-US" sz="1200" i="0" kern="1200" dirty="0" smtClean="0">
                <a:solidFill>
                  <a:schemeClr val="tx1"/>
                </a:solidFill>
                <a:latin typeface="Times New Roman" charset="0"/>
                <a:ea typeface="ＭＳ Ｐゴシック" charset="-128"/>
                <a:cs typeface="ＭＳ Ｐゴシック" charset="-128"/>
              </a:rPr>
              <a:t>, with the ‘memory hole’ being a disposal shoot through which documents deemed to be in conflict with ‘official truths’ were sent.</a:t>
            </a:r>
            <a:r>
              <a:rPr lang="en-US" sz="1200" i="0" kern="1200" baseline="0" dirty="0" smtClean="0">
                <a:solidFill>
                  <a:schemeClr val="tx1"/>
                </a:solidFill>
                <a:latin typeface="Times New Roman" charset="0"/>
                <a:ea typeface="ＭＳ Ｐゴシック" charset="-128"/>
                <a:cs typeface="ＭＳ Ｐゴシック" charset="-128"/>
              </a:rPr>
              <a:t> </a:t>
            </a:r>
            <a:r>
              <a:rPr lang="en-US" sz="1200" dirty="0" smtClean="0"/>
              <a:t>To help ensure that the 37 essay-chapters</a:t>
            </a:r>
            <a:r>
              <a:rPr lang="en-US" sz="1200" baseline="0" dirty="0" smtClean="0"/>
              <a:t> of the book wouldn’t similarly disappear into Orwell’s memory hole, </a:t>
            </a:r>
            <a:r>
              <a:rPr lang="en-US" sz="1200" dirty="0" smtClean="0"/>
              <a:t>the author and the publisher</a:t>
            </a:r>
            <a:r>
              <a:rPr lang="en-US" sz="1200" baseline="0" dirty="0" smtClean="0"/>
              <a:t> decided to release </a:t>
            </a:r>
            <a:r>
              <a:rPr lang="en-US" sz="1200" i="1" dirty="0" smtClean="0"/>
              <a:t>Stick this in your memory hole</a:t>
            </a:r>
            <a:r>
              <a:rPr lang="en-US" sz="1200" i="1" baseline="0" dirty="0" smtClean="0"/>
              <a:t> </a:t>
            </a:r>
            <a:r>
              <a:rPr lang="en-US" sz="1200" i="0" baseline="0" dirty="0" smtClean="0"/>
              <a:t>under a Creative Commons </a:t>
            </a:r>
            <a:r>
              <a:rPr lang="en-US" sz="1200" i="0" baseline="0" dirty="0" err="1" smtClean="0"/>
              <a:t>licence</a:t>
            </a:r>
            <a:r>
              <a:rPr lang="en-US" sz="1200" i="0" baseline="0" dirty="0" smtClean="0"/>
              <a:t>. </a:t>
            </a:r>
            <a:r>
              <a:rPr lang="en-US" sz="1200" dirty="0" smtClean="0"/>
              <a:t>The physical</a:t>
            </a:r>
            <a:r>
              <a:rPr lang="en-US" sz="1200" baseline="0" dirty="0" smtClean="0"/>
              <a:t> volume and a digital PDF format are both available under a</a:t>
            </a:r>
            <a:endParaRPr lang="en-US" sz="1200" i="0" dirty="0" smtClean="0"/>
          </a:p>
          <a:p>
            <a:pPr eaLnBrk="1" hangingPunct="1"/>
            <a:endParaRPr lang="en-US" sz="1200" dirty="0" smtClean="0"/>
          </a:p>
          <a:p>
            <a:pPr eaLnBrk="1" hangingPunct="1"/>
            <a:endParaRPr lang="en-US" sz="1200" dirty="0" smtClean="0"/>
          </a:p>
          <a:p>
            <a:pPr eaLnBrk="1" hangingPunct="1"/>
            <a:endParaRPr lang="en-US" sz="1200" dirty="0" smtClean="0"/>
          </a:p>
          <a:p>
            <a:pPr eaLnBrk="1" hangingPunct="1"/>
            <a:r>
              <a:rPr lang="en-US" sz="1200" dirty="0" smtClean="0"/>
              <a:t>Cover: </a:t>
            </a:r>
            <a:r>
              <a:rPr lang="en-US" sz="1200" i="1" dirty="0" smtClean="0"/>
              <a:t>Stick this in your memory hole </a:t>
            </a:r>
            <a:r>
              <a:rPr lang="en-US" sz="1200" dirty="0" smtClean="0"/>
              <a:t>by Tristan Clark, http://www.aduki.net.au/component/page,shop.product_details/flypage,shop.flypage/product_id,30/category_id,7/manufacturer_id,0/option,com_virtuemart/Itemid,35/vmcchk,1/. Available under a Creative Commons Attribution-Noncommercial 2.5 Australia </a:t>
            </a:r>
            <a:r>
              <a:rPr lang="en-US" sz="1200" dirty="0" err="1" smtClean="0"/>
              <a:t>licence</a:t>
            </a:r>
            <a:r>
              <a:rPr lang="en-US" sz="1200" dirty="0" smtClean="0"/>
              <a:t>. Full terms available at http://creativecommons.org/licenses/by/2.0</a:t>
            </a: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81922" name="Rectangle 6"/>
          <p:cNvSpPr>
            <a:spLocks noGrp="1" noChangeArrowheads="1"/>
          </p:cNvSpPr>
          <p:nvPr>
            <p:ph type="sldNum" sz="quarter" idx="5"/>
          </p:nvPr>
        </p:nvSpPr>
        <p:spPr>
          <a:noFill/>
        </p:spPr>
        <p:txBody>
          <a:bodyPr/>
          <a:lstStyle/>
          <a:p>
            <a:fld id="{B9F8E53A-A994-1745-97E4-E1530FE28440}" type="slidenum">
              <a:rPr lang="en-US"/>
              <a:pPr/>
              <a:t>90</a:t>
            </a:fld>
            <a:endParaRPr lang="en-US"/>
          </a:p>
        </p:txBody>
      </p:sp>
      <p:sp>
        <p:nvSpPr>
          <p:cNvPr id="81923" name="Rectangle 1"/>
          <p:cNvSpPr>
            <a:spLocks noGrp="1" noRot="1" noChangeAspect="1" noChangeArrowheads="1"/>
          </p:cNvSpPr>
          <p:nvPr>
            <p:ph type="sldImg"/>
          </p:nvPr>
        </p:nvSpPr>
        <p:spPr>
          <a:ln/>
        </p:spPr>
      </p:sp>
      <p:sp>
        <p:nvSpPr>
          <p:cNvPr id="81924" name="Rectangle 2"/>
          <p:cNvSpPr>
            <a:spLocks noGrp="1" noChangeArrowheads="1"/>
          </p:cNvSpPr>
          <p:nvPr>
            <p:ph type="body" idx="1"/>
          </p:nvPr>
        </p:nvSpPr>
        <p:spPr>
          <a:noFill/>
          <a:ln/>
        </p:spPr>
        <p:txBody>
          <a:bodyPr lIns="0" tIns="0" rIns="0" bIns="0"/>
          <a:lstStyle/>
          <a:p>
            <a:pPr eaLnBrk="1" hangingPunct="1">
              <a:lnSpc>
                <a:spcPct val="95000"/>
              </a:lnSpc>
              <a:spcBef>
                <a:spcPct val="0"/>
              </a:spcBef>
            </a:pPr>
            <a:r>
              <a:rPr lang="en-US" sz="1600" b="1" dirty="0" smtClean="0">
                <a:solidFill>
                  <a:srgbClr val="000000"/>
                </a:solidFill>
                <a:latin typeface="Arial" charset="0"/>
              </a:rPr>
              <a:t>NINE INCH NAILS – GHOSTS I-IV – BUSINESS</a:t>
            </a:r>
            <a:r>
              <a:rPr lang="en-US" sz="1600" b="1" baseline="0" dirty="0" smtClean="0">
                <a:solidFill>
                  <a:srgbClr val="000000"/>
                </a:solidFill>
                <a:latin typeface="Arial" charset="0"/>
              </a:rPr>
              <a:t> MODEL</a:t>
            </a:r>
            <a:endParaRPr lang="en-US" sz="1600" b="1" dirty="0" smtClean="0">
              <a:solidFill>
                <a:srgbClr val="000000"/>
              </a:solidFill>
              <a:latin typeface="Arial" charset="0"/>
            </a:endParaRPr>
          </a:p>
          <a:p>
            <a:pPr eaLnBrk="1" hangingPunct="1">
              <a:lnSpc>
                <a:spcPct val="95000"/>
              </a:lnSpc>
              <a:spcBef>
                <a:spcPct val="0"/>
              </a:spcBef>
            </a:pPr>
            <a:r>
              <a:rPr lang="en-US" sz="1600" dirty="0" smtClean="0">
                <a:solidFill>
                  <a:srgbClr val="000000"/>
                </a:solidFill>
                <a:latin typeface="Arial" charset="0"/>
              </a:rPr>
              <a:t>     - NC does not mean no </a:t>
            </a:r>
            <a:r>
              <a:rPr lang="en-AU" sz="1600" noProof="0" dirty="0" smtClean="0">
                <a:solidFill>
                  <a:srgbClr val="000000"/>
                </a:solidFill>
                <a:latin typeface="Arial" charset="0"/>
              </a:rPr>
              <a:t>commercialisation</a:t>
            </a:r>
          </a:p>
          <a:p>
            <a:pPr eaLnBrk="1" hangingPunct="1">
              <a:lnSpc>
                <a:spcPct val="95000"/>
              </a:lnSpc>
              <a:spcBef>
                <a:spcPct val="0"/>
              </a:spcBef>
            </a:pPr>
            <a:r>
              <a:rPr lang="en-AU" sz="1600" noProof="0" dirty="0" smtClean="0">
                <a:solidFill>
                  <a:srgbClr val="000000"/>
                </a:solidFill>
                <a:latin typeface="Arial" charset="0"/>
              </a:rPr>
              <a:t>     - 5 other packages</a:t>
            </a:r>
          </a:p>
          <a:p>
            <a:pPr eaLnBrk="1" hangingPunct="1">
              <a:lnSpc>
                <a:spcPct val="95000"/>
              </a:lnSpc>
              <a:spcBef>
                <a:spcPct val="0"/>
              </a:spcBef>
            </a:pPr>
            <a:endParaRPr lang="en-US" sz="1600" i="1" dirty="0" smtClean="0">
              <a:solidFill>
                <a:srgbClr val="000000"/>
              </a:solidFill>
              <a:latin typeface="Arial" charset="0"/>
            </a:endParaRPr>
          </a:p>
          <a:p>
            <a:pPr eaLnBrk="1" hangingPunct="1">
              <a:lnSpc>
                <a:spcPct val="95000"/>
              </a:lnSpc>
              <a:spcBef>
                <a:spcPct val="0"/>
              </a:spcBef>
            </a:pPr>
            <a:endParaRPr lang="en-US" sz="1600" i="1" dirty="0" smtClean="0">
              <a:solidFill>
                <a:srgbClr val="000000"/>
              </a:solidFill>
              <a:latin typeface="Arial" charset="0"/>
            </a:endParaRPr>
          </a:p>
          <a:p>
            <a:pPr marL="342900" indent="-342900" eaLnBrk="1" hangingPunct="1">
              <a:lnSpc>
                <a:spcPct val="95000"/>
              </a:lnSpc>
              <a:spcBef>
                <a:spcPct val="0"/>
              </a:spcBef>
              <a:buFont typeface="Wingdings" charset="2"/>
              <a:buAutoNum type="arabicPlain" startAt="3"/>
            </a:pPr>
            <a:r>
              <a:rPr lang="en-US" sz="1600" baseline="0" dirty="0" smtClean="0">
                <a:solidFill>
                  <a:srgbClr val="000000"/>
                </a:solidFill>
                <a:latin typeface="Arial" charset="0"/>
              </a:rPr>
              <a:t>a vinyl </a:t>
            </a:r>
            <a:r>
              <a:rPr lang="en-US" sz="1600" dirty="0" smtClean="0">
                <a:solidFill>
                  <a:srgbClr val="000000"/>
                </a:solidFill>
                <a:latin typeface="Arial" charset="0"/>
              </a:rPr>
              <a:t>release for $39;</a:t>
            </a:r>
          </a:p>
          <a:p>
            <a:pPr eaLnBrk="1" hangingPunct="1">
              <a:lnSpc>
                <a:spcPct val="95000"/>
              </a:lnSpc>
              <a:spcBef>
                <a:spcPct val="0"/>
              </a:spcBef>
            </a:pPr>
            <a:endParaRPr lang="en-US" sz="1600" dirty="0" smtClean="0">
              <a:solidFill>
                <a:schemeClr val="tx1"/>
              </a:solidFill>
              <a:latin typeface="Times New Roman" charset="0"/>
            </a:endParaRPr>
          </a:p>
          <a:p>
            <a:pPr eaLnBrk="1" hangingPunct="1">
              <a:lnSpc>
                <a:spcPct val="95000"/>
              </a:lnSpc>
              <a:spcBef>
                <a:spcPct val="0"/>
              </a:spcBef>
              <a:buFontTx/>
              <a:buChar char="-"/>
            </a:pPr>
            <a:endParaRPr lang="en-US" sz="1600" dirty="0" smtClean="0">
              <a:solidFill>
                <a:schemeClr val="tx1"/>
              </a:solidFill>
              <a:latin typeface="Times New Roman" charset="0"/>
            </a:endParaRPr>
          </a:p>
          <a:p>
            <a:pPr eaLnBrk="1" hangingPunct="1">
              <a:lnSpc>
                <a:spcPct val="95000"/>
              </a:lnSpc>
              <a:spcBef>
                <a:spcPct val="0"/>
              </a:spcBef>
              <a:buFontTx/>
              <a:buChar char="-"/>
            </a:pPr>
            <a:endParaRPr lang="en-US" sz="1600" dirty="0" smtClean="0">
              <a:solidFill>
                <a:schemeClr val="tx1"/>
              </a:solidFill>
              <a:latin typeface="Times New Roman" charset="0"/>
            </a:endParaRPr>
          </a:p>
          <a:p>
            <a:pPr marL="0" marR="0" indent="0" algn="l" defTabSz="914400" rtl="0" eaLnBrk="1" fontAlgn="base" latinLnBrk="0" hangingPunct="1">
              <a:lnSpc>
                <a:spcPct val="95000"/>
              </a:lnSpc>
              <a:spcBef>
                <a:spcPct val="0"/>
              </a:spcBef>
              <a:spcAft>
                <a:spcPct val="0"/>
              </a:spcAft>
              <a:buClrTx/>
              <a:buSzTx/>
              <a:buFontTx/>
              <a:buNone/>
              <a:tabLst/>
              <a:defRPr/>
            </a:pPr>
            <a:r>
              <a:rPr lang="en-US" sz="1600" dirty="0" smtClean="0"/>
              <a:t>Album artwork: Cover art of </a:t>
            </a:r>
            <a:r>
              <a:rPr lang="en-US" sz="1600" i="1" dirty="0" smtClean="0"/>
              <a:t>Ghosts I-IV </a:t>
            </a:r>
            <a:r>
              <a:rPr lang="en-US" sz="1600" dirty="0" smtClean="0"/>
              <a:t>by Nine Inch Nails, http://</a:t>
            </a:r>
            <a:r>
              <a:rPr lang="en-US" sz="1600" dirty="0" err="1" smtClean="0"/>
              <a:t>ghosts.nin.com</a:t>
            </a:r>
            <a:r>
              <a:rPr lang="en-US" sz="1600" dirty="0" smtClean="0"/>
              <a:t>. Available under a Creative Commons Attribution-Noncommercial-Share Alike 3.0 United States </a:t>
            </a:r>
            <a:r>
              <a:rPr lang="en-US" sz="1600" dirty="0" err="1" smtClean="0"/>
              <a:t>licence</a:t>
            </a:r>
            <a:r>
              <a:rPr lang="en-US" sz="1600" dirty="0" smtClean="0"/>
              <a:t>. Full terms available at http://creativecommons.org/licenses/by-nc-sa/3.0/us</a:t>
            </a:r>
          </a:p>
          <a:p>
            <a:pPr marL="0" marR="0" indent="0" algn="l" defTabSz="914400" rtl="0" eaLnBrk="1" fontAlgn="base" latinLnBrk="0" hangingPunct="1">
              <a:lnSpc>
                <a:spcPct val="95000"/>
              </a:lnSpc>
              <a:spcBef>
                <a:spcPct val="0"/>
              </a:spcBef>
              <a:spcAft>
                <a:spcPct val="0"/>
              </a:spcAft>
              <a:buClrTx/>
              <a:buSzTx/>
              <a:buFontTx/>
              <a:buNone/>
              <a:tabLst/>
              <a:defRPr/>
            </a:pPr>
            <a:endParaRPr lang="en-US" sz="1600" dirty="0" smtClean="0"/>
          </a:p>
          <a:p>
            <a:pPr marL="0" marR="0" indent="0" algn="l" defTabSz="914400" rtl="0" eaLnBrk="1" fontAlgn="base" latinLnBrk="0" hangingPunct="1">
              <a:lnSpc>
                <a:spcPct val="95000"/>
              </a:lnSpc>
              <a:spcBef>
                <a:spcPct val="0"/>
              </a:spcBef>
              <a:spcAft>
                <a:spcPct val="0"/>
              </a:spcAft>
              <a:buClrTx/>
              <a:buSzTx/>
              <a:buFontTx/>
              <a:buNone/>
              <a:tabLst/>
              <a:defRPr/>
            </a:pPr>
            <a:r>
              <a:rPr lang="en-US" sz="1600" dirty="0" smtClean="0"/>
              <a:t>Icons:</a:t>
            </a:r>
            <a:r>
              <a:rPr lang="en-US" sz="1600" baseline="0" dirty="0" smtClean="0"/>
              <a:t> The </a:t>
            </a:r>
            <a:r>
              <a:rPr lang="en-US" sz="1600" i="1" baseline="0" dirty="0" smtClean="0"/>
              <a:t>Blue Commercial icon</a:t>
            </a:r>
            <a:r>
              <a:rPr lang="en-US" sz="1600" baseline="0" dirty="0" smtClean="0"/>
              <a:t> and the </a:t>
            </a:r>
            <a:r>
              <a:rPr lang="en-US" sz="1600" i="1" baseline="0" dirty="0" smtClean="0"/>
              <a:t>Pink Noncommercial icon </a:t>
            </a:r>
            <a:r>
              <a:rPr lang="en-US" sz="1600" i="0" baseline="0" dirty="0" smtClean="0"/>
              <a:t>are</a:t>
            </a:r>
            <a:r>
              <a:rPr lang="en-US" sz="1600" baseline="0" dirty="0" smtClean="0"/>
              <a:t> derivative works of the </a:t>
            </a:r>
            <a:r>
              <a:rPr lang="en-US" sz="1600" i="1" baseline="0" dirty="0" smtClean="0"/>
              <a:t>Noncommercial</a:t>
            </a:r>
            <a:r>
              <a:rPr lang="en-US" sz="1600" i="0" baseline="0" dirty="0" smtClean="0"/>
              <a:t> element icon by</a:t>
            </a:r>
            <a:r>
              <a:rPr lang="en-US" sz="1600" baseline="0" dirty="0" smtClean="0"/>
              <a:t> </a:t>
            </a:r>
            <a:r>
              <a:rPr lang="en-US" sz="1600" kern="1200" dirty="0" smtClean="0">
                <a:solidFill>
                  <a:schemeClr val="tx1"/>
                </a:solidFill>
                <a:latin typeface="Times New Roman" charset="0"/>
                <a:ea typeface="ＭＳ Ｐゴシック" charset="-128"/>
                <a:cs typeface="ＭＳ Ｐゴシック" charset="-128"/>
              </a:rPr>
              <a:t>Creative Commons Corporation. The original icon is available under a Creative Commons Attribution 3.0 </a:t>
            </a:r>
            <a:r>
              <a:rPr lang="en-US" sz="1600" kern="1200" dirty="0" err="1" smtClean="0">
                <a:solidFill>
                  <a:schemeClr val="tx1"/>
                </a:solidFill>
                <a:latin typeface="Times New Roman" charset="0"/>
                <a:ea typeface="ＭＳ Ｐゴシック" charset="-128"/>
                <a:cs typeface="ＭＳ Ｐゴシック" charset="-128"/>
              </a:rPr>
              <a:t>Unported</a:t>
            </a:r>
            <a:r>
              <a:rPr lang="en-US" sz="1600" kern="1200" dirty="0" smtClean="0">
                <a:solidFill>
                  <a:schemeClr val="tx1"/>
                </a:solidFill>
                <a:latin typeface="Times New Roman" charset="0"/>
                <a:ea typeface="ＭＳ Ｐゴシック" charset="-128"/>
                <a:cs typeface="ＭＳ Ｐゴシック" charset="-128"/>
              </a:rPr>
              <a:t> </a:t>
            </a:r>
            <a:r>
              <a:rPr lang="en-US" sz="1600" kern="1200" dirty="0" err="1" smtClean="0">
                <a:solidFill>
                  <a:schemeClr val="tx1"/>
                </a:solidFill>
                <a:latin typeface="Times New Roman" charset="0"/>
                <a:ea typeface="ＭＳ Ｐゴシック" charset="-128"/>
                <a:cs typeface="ＭＳ Ｐゴシック" charset="-128"/>
              </a:rPr>
              <a:t>licence</a:t>
            </a:r>
            <a:r>
              <a:rPr lang="en-US" sz="1600" kern="1200" dirty="0" smtClean="0">
                <a:solidFill>
                  <a:schemeClr val="tx1"/>
                </a:solidFill>
                <a:latin typeface="Times New Roman" charset="0"/>
                <a:ea typeface="ＭＳ Ｐゴシック" charset="-128"/>
                <a:cs typeface="ＭＳ Ｐゴシック" charset="-128"/>
              </a:rPr>
              <a:t>. Full terms are available at http:// creativecommons.org/licenses/by/3.0. These icon is available for reuse in accordance</a:t>
            </a:r>
            <a:r>
              <a:rPr lang="en-US" sz="1600" kern="1200" baseline="0" dirty="0" smtClean="0">
                <a:solidFill>
                  <a:schemeClr val="tx1"/>
                </a:solidFill>
                <a:latin typeface="Times New Roman" charset="0"/>
                <a:ea typeface="ＭＳ Ｐゴシック" charset="-128"/>
                <a:cs typeface="ＭＳ Ｐゴシック" charset="-128"/>
              </a:rPr>
              <a:t> with the Creative Commons trademark policy available at </a:t>
            </a:r>
            <a:r>
              <a:rPr lang="en-US" sz="1600" kern="1200" dirty="0" smtClean="0">
                <a:solidFill>
                  <a:schemeClr val="tx1"/>
                </a:solidFill>
                <a:latin typeface="Times New Roman" charset="0"/>
                <a:ea typeface="ＭＳ Ｐゴシック" charset="-128"/>
                <a:cs typeface="ＭＳ Ｐゴシック" charset="-128"/>
              </a:rPr>
              <a:t>http:// </a:t>
            </a:r>
            <a:r>
              <a:rPr lang="en-US" sz="1600" kern="1200" dirty="0" err="1" smtClean="0">
                <a:solidFill>
                  <a:schemeClr val="tx1"/>
                </a:solidFill>
                <a:latin typeface="Times New Roman" charset="0"/>
                <a:ea typeface="ＭＳ Ｐゴシック" charset="-128"/>
                <a:cs typeface="ＭＳ Ｐゴシック" charset="-128"/>
              </a:rPr>
              <a:t>creativecommons.org/presskit</a:t>
            </a:r>
            <a:r>
              <a:rPr lang="en-US" sz="1600" kern="1200" dirty="0" smtClean="0">
                <a:solidFill>
                  <a:schemeClr val="tx1"/>
                </a:solidFill>
                <a:latin typeface="Times New Roman" charset="0"/>
                <a:ea typeface="ＭＳ Ｐゴシック" charset="-128"/>
                <a:cs typeface="ＭＳ Ｐゴシック" charset="-128"/>
              </a:rPr>
              <a:t>. The</a:t>
            </a:r>
            <a:r>
              <a:rPr lang="en-US" sz="1600" kern="1200" baseline="0" dirty="0" smtClean="0">
                <a:solidFill>
                  <a:schemeClr val="tx1"/>
                </a:solidFill>
                <a:latin typeface="Times New Roman" charset="0"/>
                <a:ea typeface="ＭＳ Ｐゴシック" charset="-128"/>
                <a:cs typeface="ＭＳ Ｐゴシック" charset="-128"/>
              </a:rPr>
              <a:t> </a:t>
            </a:r>
            <a:r>
              <a:rPr lang="en-US" sz="1600" i="1" kern="1200" baseline="0" dirty="0" smtClean="0">
                <a:solidFill>
                  <a:schemeClr val="tx1"/>
                </a:solidFill>
                <a:latin typeface="Times New Roman" charset="0"/>
                <a:ea typeface="ＭＳ Ｐゴシック" charset="-128"/>
                <a:cs typeface="ＭＳ Ｐゴシック" charset="-128"/>
              </a:rPr>
              <a:t>Blue Commercial icon </a:t>
            </a:r>
            <a:r>
              <a:rPr lang="en-US" sz="1600" i="0" kern="1200" baseline="0" dirty="0" smtClean="0">
                <a:solidFill>
                  <a:schemeClr val="tx1"/>
                </a:solidFill>
                <a:latin typeface="Times New Roman" charset="0"/>
                <a:ea typeface="ＭＳ Ｐゴシック" charset="-128"/>
                <a:cs typeface="ＭＳ Ｐゴシック" charset="-128"/>
              </a:rPr>
              <a:t>and the </a:t>
            </a:r>
            <a:r>
              <a:rPr lang="en-US" sz="1600" i="1" kern="1200" baseline="0" dirty="0" smtClean="0">
                <a:solidFill>
                  <a:schemeClr val="tx1"/>
                </a:solidFill>
                <a:latin typeface="Times New Roman" charset="0"/>
                <a:ea typeface="ＭＳ Ｐゴシック" charset="-128"/>
                <a:cs typeface="ＭＳ Ｐゴシック" charset="-128"/>
              </a:rPr>
              <a:t>Pink Noncommercial icon </a:t>
            </a:r>
            <a:r>
              <a:rPr lang="en-US" sz="1600" i="0" kern="1200" baseline="0" dirty="0" smtClean="0">
                <a:solidFill>
                  <a:schemeClr val="tx1"/>
                </a:solidFill>
                <a:latin typeface="Times New Roman" charset="0"/>
                <a:ea typeface="ＭＳ Ｐゴシック" charset="-128"/>
                <a:cs typeface="ＭＳ Ｐゴシック" charset="-128"/>
              </a:rPr>
              <a:t>by Elliott Bledsoe is available under a Creative Commons Attribution 2.5 Australia </a:t>
            </a:r>
            <a:r>
              <a:rPr lang="en-US" sz="1600" i="0" kern="1200" baseline="0" dirty="0" err="1" smtClean="0">
                <a:solidFill>
                  <a:schemeClr val="tx1"/>
                </a:solidFill>
                <a:latin typeface="Times New Roman" charset="0"/>
                <a:ea typeface="ＭＳ Ｐゴシック" charset="-128"/>
                <a:cs typeface="ＭＳ Ｐゴシック" charset="-128"/>
              </a:rPr>
              <a:t>licence</a:t>
            </a:r>
            <a:r>
              <a:rPr lang="en-US" sz="1600" i="0" kern="1200" baseline="0" dirty="0" smtClean="0">
                <a:solidFill>
                  <a:schemeClr val="tx1"/>
                </a:solidFill>
                <a:latin typeface="Times New Roman" charset="0"/>
                <a:ea typeface="ＭＳ Ｐゴシック" charset="-128"/>
                <a:cs typeface="ＭＳ Ｐゴシック" charset="-128"/>
              </a:rPr>
              <a:t>. </a:t>
            </a:r>
            <a:r>
              <a:rPr lang="en-US" sz="1600" kern="1200" dirty="0" smtClean="0">
                <a:solidFill>
                  <a:schemeClr val="tx1"/>
                </a:solidFill>
                <a:latin typeface="Times New Roman" charset="0"/>
                <a:ea typeface="ＭＳ Ｐゴシック" charset="-128"/>
                <a:cs typeface="ＭＳ Ｐゴシック" charset="-128"/>
              </a:rPr>
              <a:t>Full terms are available at http:// creativecommons.org/licenses/by/2.5/au</a:t>
            </a:r>
            <a:endParaRPr lang="en-US" sz="1600" dirty="0" smtClean="0">
              <a:solidFill>
                <a:srgbClr val="000000"/>
              </a:solidFill>
              <a:latin typeface="Arial" charset="0"/>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81922" name="Rectangle 6"/>
          <p:cNvSpPr>
            <a:spLocks noGrp="1" noChangeArrowheads="1"/>
          </p:cNvSpPr>
          <p:nvPr>
            <p:ph type="sldNum" sz="quarter" idx="5"/>
          </p:nvPr>
        </p:nvSpPr>
        <p:spPr>
          <a:noFill/>
        </p:spPr>
        <p:txBody>
          <a:bodyPr/>
          <a:lstStyle/>
          <a:p>
            <a:fld id="{B9F8E53A-A994-1745-97E4-E1530FE28440}" type="slidenum">
              <a:rPr lang="en-US"/>
              <a:pPr/>
              <a:t>91</a:t>
            </a:fld>
            <a:endParaRPr lang="en-US"/>
          </a:p>
        </p:txBody>
      </p:sp>
      <p:sp>
        <p:nvSpPr>
          <p:cNvPr id="81923" name="Rectangle 1"/>
          <p:cNvSpPr>
            <a:spLocks noGrp="1" noRot="1" noChangeAspect="1" noChangeArrowheads="1"/>
          </p:cNvSpPr>
          <p:nvPr>
            <p:ph type="sldImg"/>
          </p:nvPr>
        </p:nvSpPr>
        <p:spPr>
          <a:ln/>
        </p:spPr>
      </p:sp>
      <p:sp>
        <p:nvSpPr>
          <p:cNvPr id="81924" name="Rectangle 2"/>
          <p:cNvSpPr>
            <a:spLocks noGrp="1" noChangeArrowheads="1"/>
          </p:cNvSpPr>
          <p:nvPr>
            <p:ph type="body" idx="1"/>
          </p:nvPr>
        </p:nvSpPr>
        <p:spPr>
          <a:noFill/>
          <a:ln/>
        </p:spPr>
        <p:txBody>
          <a:bodyPr lIns="0" tIns="0" rIns="0" bIns="0"/>
          <a:lstStyle/>
          <a:p>
            <a:pPr eaLnBrk="1" hangingPunct="1">
              <a:lnSpc>
                <a:spcPct val="95000"/>
              </a:lnSpc>
              <a:spcBef>
                <a:spcPct val="0"/>
              </a:spcBef>
            </a:pPr>
            <a:r>
              <a:rPr lang="en-US" sz="1600" b="1" dirty="0" smtClean="0">
                <a:solidFill>
                  <a:srgbClr val="000000"/>
                </a:solidFill>
                <a:latin typeface="Arial" charset="0"/>
              </a:rPr>
              <a:t>NINE INCH NAILS – GHOSTS I-IV – BUSINESS</a:t>
            </a:r>
            <a:r>
              <a:rPr lang="en-US" sz="1600" b="1" baseline="0" dirty="0" smtClean="0">
                <a:solidFill>
                  <a:srgbClr val="000000"/>
                </a:solidFill>
                <a:latin typeface="Arial" charset="0"/>
              </a:rPr>
              <a:t> MODEL</a:t>
            </a:r>
            <a:endParaRPr lang="en-US" sz="1600" b="1" dirty="0" smtClean="0">
              <a:solidFill>
                <a:srgbClr val="000000"/>
              </a:solidFill>
              <a:latin typeface="Arial" charset="0"/>
            </a:endParaRPr>
          </a:p>
          <a:p>
            <a:pPr eaLnBrk="1" hangingPunct="1">
              <a:lnSpc>
                <a:spcPct val="95000"/>
              </a:lnSpc>
              <a:spcBef>
                <a:spcPct val="0"/>
              </a:spcBef>
            </a:pPr>
            <a:r>
              <a:rPr lang="en-US" sz="1600" dirty="0" smtClean="0">
                <a:solidFill>
                  <a:srgbClr val="000000"/>
                </a:solidFill>
                <a:latin typeface="Arial" charset="0"/>
              </a:rPr>
              <a:t>     - NC does not mean no </a:t>
            </a:r>
            <a:r>
              <a:rPr lang="en-AU" sz="1600" noProof="0" dirty="0" smtClean="0">
                <a:solidFill>
                  <a:srgbClr val="000000"/>
                </a:solidFill>
                <a:latin typeface="Arial" charset="0"/>
              </a:rPr>
              <a:t>commercialisation</a:t>
            </a:r>
          </a:p>
          <a:p>
            <a:pPr eaLnBrk="1" hangingPunct="1">
              <a:lnSpc>
                <a:spcPct val="95000"/>
              </a:lnSpc>
              <a:spcBef>
                <a:spcPct val="0"/>
              </a:spcBef>
            </a:pPr>
            <a:r>
              <a:rPr lang="en-AU" sz="1600" noProof="0" dirty="0" smtClean="0">
                <a:solidFill>
                  <a:srgbClr val="000000"/>
                </a:solidFill>
                <a:latin typeface="Arial" charset="0"/>
              </a:rPr>
              <a:t>     - 5 other packages</a:t>
            </a:r>
          </a:p>
          <a:p>
            <a:pPr eaLnBrk="1" hangingPunct="1">
              <a:lnSpc>
                <a:spcPct val="95000"/>
              </a:lnSpc>
              <a:spcBef>
                <a:spcPct val="0"/>
              </a:spcBef>
            </a:pPr>
            <a:endParaRPr lang="en-US" sz="1600" i="1" dirty="0" smtClean="0">
              <a:solidFill>
                <a:srgbClr val="000000"/>
              </a:solidFill>
              <a:latin typeface="Arial" charset="0"/>
            </a:endParaRPr>
          </a:p>
          <a:p>
            <a:pPr eaLnBrk="1" hangingPunct="1">
              <a:lnSpc>
                <a:spcPct val="95000"/>
              </a:lnSpc>
              <a:spcBef>
                <a:spcPct val="0"/>
              </a:spcBef>
            </a:pPr>
            <a:endParaRPr lang="en-US" sz="1600" i="1" dirty="0" smtClean="0">
              <a:solidFill>
                <a:srgbClr val="000000"/>
              </a:solidFill>
              <a:latin typeface="Arial" charset="0"/>
            </a:endParaRPr>
          </a:p>
          <a:p>
            <a:pPr marL="342900" marR="0" indent="-342900" algn="l" defTabSz="914400" rtl="0" eaLnBrk="1" fontAlgn="base" latinLnBrk="0" hangingPunct="1">
              <a:lnSpc>
                <a:spcPct val="95000"/>
              </a:lnSpc>
              <a:spcBef>
                <a:spcPct val="0"/>
              </a:spcBef>
              <a:spcAft>
                <a:spcPct val="0"/>
              </a:spcAft>
              <a:buClrTx/>
              <a:buSzTx/>
              <a:buFont typeface="Wingdings" charset="2"/>
              <a:buAutoNum type="arabicPlain" startAt="4"/>
              <a:tabLst/>
              <a:defRPr/>
            </a:pPr>
            <a:r>
              <a:rPr lang="en-US" sz="1600" dirty="0" smtClean="0">
                <a:solidFill>
                  <a:srgbClr val="000000"/>
                </a:solidFill>
                <a:latin typeface="Arial" charset="0"/>
              </a:rPr>
              <a:t>the</a:t>
            </a:r>
            <a:r>
              <a:rPr lang="en-US" sz="1600" baseline="0" dirty="0" smtClean="0">
                <a:solidFill>
                  <a:srgbClr val="000000"/>
                </a:solidFill>
                <a:latin typeface="Arial" charset="0"/>
              </a:rPr>
              <a:t> deluxe edition which included the 2 CDs, a data DVD with </a:t>
            </a:r>
            <a:r>
              <a:rPr lang="en-US" sz="1600" baseline="0" dirty="0" err="1" smtClean="0">
                <a:solidFill>
                  <a:srgbClr val="000000"/>
                </a:solidFill>
                <a:latin typeface="Arial" charset="0"/>
              </a:rPr>
              <a:t>multitrack</a:t>
            </a:r>
            <a:r>
              <a:rPr lang="en-US" sz="1600" baseline="0" dirty="0" smtClean="0">
                <a:solidFill>
                  <a:srgbClr val="000000"/>
                </a:solidFill>
                <a:latin typeface="Arial" charset="0"/>
              </a:rPr>
              <a:t> files  </a:t>
            </a:r>
            <a:r>
              <a:rPr lang="en-US" sz="1600" dirty="0" smtClean="0">
                <a:solidFill>
                  <a:srgbClr val="000000"/>
                </a:solidFill>
                <a:latin typeface="Arial" charset="0"/>
              </a:rPr>
              <a:t>for use with audio editing software, a </a:t>
            </a:r>
            <a:r>
              <a:rPr lang="en-US" sz="1600" dirty="0" err="1" smtClean="0">
                <a:solidFill>
                  <a:srgbClr val="000000"/>
                </a:solidFill>
                <a:latin typeface="Arial" charset="0"/>
              </a:rPr>
              <a:t>Blu</a:t>
            </a:r>
            <a:r>
              <a:rPr lang="en-US" sz="1600" dirty="0" smtClean="0">
                <a:solidFill>
                  <a:srgbClr val="000000"/>
                </a:solidFill>
                <a:latin typeface="Arial" charset="0"/>
              </a:rPr>
              <a:t>-ray Disc with the album in high definition and a 48 page hard cover book at a cost</a:t>
            </a:r>
            <a:r>
              <a:rPr lang="en-US" sz="1600" baseline="0" dirty="0" smtClean="0">
                <a:solidFill>
                  <a:srgbClr val="000000"/>
                </a:solidFill>
                <a:latin typeface="Arial" charset="0"/>
              </a:rPr>
              <a:t> of $75</a:t>
            </a:r>
            <a:r>
              <a:rPr lang="en-US" sz="1600" dirty="0" smtClean="0">
                <a:solidFill>
                  <a:srgbClr val="000000"/>
                </a:solidFill>
                <a:latin typeface="Arial" charset="0"/>
              </a:rPr>
              <a:t>;</a:t>
            </a:r>
            <a:endParaRPr lang="en-US" sz="1600" dirty="0" smtClean="0">
              <a:solidFill>
                <a:schemeClr val="tx1"/>
              </a:solidFill>
              <a:latin typeface="Times New Roman" charset="0"/>
            </a:endParaRPr>
          </a:p>
          <a:p>
            <a:pPr eaLnBrk="1" hangingPunct="1">
              <a:lnSpc>
                <a:spcPct val="95000"/>
              </a:lnSpc>
              <a:spcBef>
                <a:spcPct val="0"/>
              </a:spcBef>
              <a:buFontTx/>
              <a:buChar char="-"/>
            </a:pPr>
            <a:endParaRPr lang="en-US" sz="1600" dirty="0" smtClean="0">
              <a:solidFill>
                <a:schemeClr val="tx1"/>
              </a:solidFill>
              <a:latin typeface="Times New Roman" charset="0"/>
            </a:endParaRPr>
          </a:p>
          <a:p>
            <a:pPr marL="0" marR="0" indent="0" algn="l" defTabSz="914400" rtl="0" eaLnBrk="1" fontAlgn="base" latinLnBrk="0" hangingPunct="1">
              <a:lnSpc>
                <a:spcPct val="95000"/>
              </a:lnSpc>
              <a:spcBef>
                <a:spcPct val="0"/>
              </a:spcBef>
              <a:spcAft>
                <a:spcPct val="0"/>
              </a:spcAft>
              <a:buClrTx/>
              <a:buSzTx/>
              <a:buFontTx/>
              <a:buNone/>
              <a:tabLst/>
              <a:defRPr/>
            </a:pPr>
            <a:r>
              <a:rPr lang="en-US" sz="1600" dirty="0" smtClean="0">
                <a:solidFill>
                  <a:srgbClr val="000000"/>
                </a:solidFill>
                <a:latin typeface="Arial" charset="0"/>
              </a:rPr>
              <a:t>This edition also included immediate access to the digital downloads,</a:t>
            </a:r>
            <a:r>
              <a:rPr lang="en-US" sz="1600" baseline="0" dirty="0" smtClean="0">
                <a:solidFill>
                  <a:srgbClr val="000000"/>
                </a:solidFill>
                <a:latin typeface="Arial" charset="0"/>
              </a:rPr>
              <a:t> again in a choice of </a:t>
            </a:r>
            <a:r>
              <a:rPr lang="en-US" sz="1600" dirty="0" err="1" smtClean="0">
                <a:solidFill>
                  <a:srgbClr val="000000"/>
                </a:solidFill>
                <a:latin typeface="Arial" charset="0"/>
              </a:rPr>
              <a:t>bitrate</a:t>
            </a:r>
            <a:r>
              <a:rPr lang="en-US" sz="1600" dirty="0" smtClean="0">
                <a:solidFill>
                  <a:srgbClr val="000000"/>
                </a:solidFill>
                <a:latin typeface="Arial" charset="0"/>
              </a:rPr>
              <a:t> MP3, FLAC of Apple Lossless formats with no DRM. And the final option was</a:t>
            </a:r>
            <a:endParaRPr lang="en-US" sz="1600" dirty="0" smtClean="0"/>
          </a:p>
          <a:p>
            <a:pPr marL="0" marR="0" indent="0" algn="l" defTabSz="914400" rtl="0" eaLnBrk="1" fontAlgn="base" latinLnBrk="0" hangingPunct="1">
              <a:lnSpc>
                <a:spcPct val="95000"/>
              </a:lnSpc>
              <a:spcBef>
                <a:spcPct val="0"/>
              </a:spcBef>
              <a:spcAft>
                <a:spcPct val="0"/>
              </a:spcAft>
              <a:buClrTx/>
              <a:buSzTx/>
              <a:buFontTx/>
              <a:buNone/>
              <a:tabLst/>
              <a:defRPr/>
            </a:pPr>
            <a:endParaRPr lang="en-US" sz="1600" dirty="0" smtClean="0"/>
          </a:p>
          <a:p>
            <a:pPr marL="0" marR="0" indent="0" algn="l" defTabSz="914400" rtl="0" eaLnBrk="1" fontAlgn="base" latinLnBrk="0" hangingPunct="1">
              <a:lnSpc>
                <a:spcPct val="95000"/>
              </a:lnSpc>
              <a:spcBef>
                <a:spcPct val="0"/>
              </a:spcBef>
              <a:spcAft>
                <a:spcPct val="0"/>
              </a:spcAft>
              <a:buClrTx/>
              <a:buSzTx/>
              <a:buFontTx/>
              <a:buNone/>
              <a:tabLst/>
              <a:defRPr/>
            </a:pPr>
            <a:endParaRPr lang="en-US" sz="1600" dirty="0" smtClean="0"/>
          </a:p>
          <a:p>
            <a:pPr marL="0" marR="0" indent="0" algn="l" defTabSz="914400" rtl="0" eaLnBrk="1" fontAlgn="base" latinLnBrk="0" hangingPunct="1">
              <a:lnSpc>
                <a:spcPct val="95000"/>
              </a:lnSpc>
              <a:spcBef>
                <a:spcPct val="0"/>
              </a:spcBef>
              <a:spcAft>
                <a:spcPct val="0"/>
              </a:spcAft>
              <a:buClrTx/>
              <a:buSzTx/>
              <a:buFontTx/>
              <a:buNone/>
              <a:tabLst/>
              <a:defRPr/>
            </a:pPr>
            <a:endParaRPr lang="en-US" sz="1600" dirty="0" smtClean="0"/>
          </a:p>
          <a:p>
            <a:pPr marL="0" marR="0" indent="0" algn="l" defTabSz="914400" rtl="0" eaLnBrk="1" fontAlgn="base" latinLnBrk="0" hangingPunct="1">
              <a:lnSpc>
                <a:spcPct val="95000"/>
              </a:lnSpc>
              <a:spcBef>
                <a:spcPct val="0"/>
              </a:spcBef>
              <a:spcAft>
                <a:spcPct val="0"/>
              </a:spcAft>
              <a:buClrTx/>
              <a:buSzTx/>
              <a:buFontTx/>
              <a:buNone/>
              <a:tabLst/>
              <a:defRPr/>
            </a:pPr>
            <a:r>
              <a:rPr lang="en-US" sz="1600" dirty="0" smtClean="0"/>
              <a:t>Album artwork: Cover art of </a:t>
            </a:r>
            <a:r>
              <a:rPr lang="en-US" sz="1600" i="1" dirty="0" smtClean="0"/>
              <a:t>Ghosts I-IV </a:t>
            </a:r>
            <a:r>
              <a:rPr lang="en-US" sz="1600" dirty="0" smtClean="0"/>
              <a:t>by Nine Inch Nails, http://</a:t>
            </a:r>
            <a:r>
              <a:rPr lang="en-US" sz="1600" dirty="0" err="1" smtClean="0"/>
              <a:t>ghosts.nin.com</a:t>
            </a:r>
            <a:r>
              <a:rPr lang="en-US" sz="1600" dirty="0" smtClean="0"/>
              <a:t>. Available under a Creative Commons Attribution-Noncommercial-Share Alike 3.0 United States </a:t>
            </a:r>
            <a:r>
              <a:rPr lang="en-US" sz="1600" dirty="0" err="1" smtClean="0"/>
              <a:t>licence</a:t>
            </a:r>
            <a:r>
              <a:rPr lang="en-US" sz="1600" dirty="0" smtClean="0"/>
              <a:t>. Full terms available at http://creativecommons.org/licenses/by-nc-sa/3.0/us</a:t>
            </a:r>
          </a:p>
          <a:p>
            <a:pPr marL="0" marR="0" indent="0" algn="l" defTabSz="914400" rtl="0" eaLnBrk="1" fontAlgn="base" latinLnBrk="0" hangingPunct="1">
              <a:lnSpc>
                <a:spcPct val="95000"/>
              </a:lnSpc>
              <a:spcBef>
                <a:spcPct val="0"/>
              </a:spcBef>
              <a:spcAft>
                <a:spcPct val="0"/>
              </a:spcAft>
              <a:buClrTx/>
              <a:buSzTx/>
              <a:buFontTx/>
              <a:buNone/>
              <a:tabLst/>
              <a:defRPr/>
            </a:pPr>
            <a:endParaRPr lang="en-US" sz="1600" dirty="0" smtClean="0"/>
          </a:p>
          <a:p>
            <a:pPr marL="0" marR="0" indent="0" algn="l" defTabSz="914400" rtl="0" eaLnBrk="1" fontAlgn="base" latinLnBrk="0" hangingPunct="1">
              <a:lnSpc>
                <a:spcPct val="95000"/>
              </a:lnSpc>
              <a:spcBef>
                <a:spcPct val="0"/>
              </a:spcBef>
              <a:spcAft>
                <a:spcPct val="0"/>
              </a:spcAft>
              <a:buClrTx/>
              <a:buSzTx/>
              <a:buFontTx/>
              <a:buNone/>
              <a:tabLst/>
              <a:defRPr/>
            </a:pPr>
            <a:r>
              <a:rPr lang="en-US" sz="1600" dirty="0" smtClean="0"/>
              <a:t>Icons:</a:t>
            </a:r>
            <a:r>
              <a:rPr lang="en-US" sz="1600" baseline="0" dirty="0" smtClean="0"/>
              <a:t> The </a:t>
            </a:r>
            <a:r>
              <a:rPr lang="en-US" sz="1600" i="1" baseline="0" dirty="0" smtClean="0"/>
              <a:t>Blue Commercial icon</a:t>
            </a:r>
            <a:r>
              <a:rPr lang="en-US" sz="1600" baseline="0" dirty="0" smtClean="0"/>
              <a:t> and the </a:t>
            </a:r>
            <a:r>
              <a:rPr lang="en-US" sz="1600" i="1" baseline="0" dirty="0" smtClean="0"/>
              <a:t>Pink Noncommercial icon </a:t>
            </a:r>
            <a:r>
              <a:rPr lang="en-US" sz="1600" i="0" baseline="0" dirty="0" smtClean="0"/>
              <a:t>are</a:t>
            </a:r>
            <a:r>
              <a:rPr lang="en-US" sz="1600" baseline="0" dirty="0" smtClean="0"/>
              <a:t> derivative works of the </a:t>
            </a:r>
            <a:r>
              <a:rPr lang="en-US" sz="1600" i="1" baseline="0" dirty="0" smtClean="0"/>
              <a:t>Noncommercial</a:t>
            </a:r>
            <a:r>
              <a:rPr lang="en-US" sz="1600" i="0" baseline="0" dirty="0" smtClean="0"/>
              <a:t> element icon by</a:t>
            </a:r>
            <a:r>
              <a:rPr lang="en-US" sz="1600" baseline="0" dirty="0" smtClean="0"/>
              <a:t> </a:t>
            </a:r>
            <a:r>
              <a:rPr lang="en-US" sz="1600" kern="1200" dirty="0" smtClean="0">
                <a:solidFill>
                  <a:schemeClr val="tx1"/>
                </a:solidFill>
                <a:latin typeface="Times New Roman" charset="0"/>
                <a:ea typeface="ＭＳ Ｐゴシック" charset="-128"/>
                <a:cs typeface="ＭＳ Ｐゴシック" charset="-128"/>
              </a:rPr>
              <a:t>Creative Commons Corporation. The original icon is available under a Creative Commons Attribution 3.0 </a:t>
            </a:r>
            <a:r>
              <a:rPr lang="en-US" sz="1600" kern="1200" dirty="0" err="1" smtClean="0">
                <a:solidFill>
                  <a:schemeClr val="tx1"/>
                </a:solidFill>
                <a:latin typeface="Times New Roman" charset="0"/>
                <a:ea typeface="ＭＳ Ｐゴシック" charset="-128"/>
                <a:cs typeface="ＭＳ Ｐゴシック" charset="-128"/>
              </a:rPr>
              <a:t>Unported</a:t>
            </a:r>
            <a:r>
              <a:rPr lang="en-US" sz="1600" kern="1200" dirty="0" smtClean="0">
                <a:solidFill>
                  <a:schemeClr val="tx1"/>
                </a:solidFill>
                <a:latin typeface="Times New Roman" charset="0"/>
                <a:ea typeface="ＭＳ Ｐゴシック" charset="-128"/>
                <a:cs typeface="ＭＳ Ｐゴシック" charset="-128"/>
              </a:rPr>
              <a:t> </a:t>
            </a:r>
            <a:r>
              <a:rPr lang="en-US" sz="1600" kern="1200" dirty="0" err="1" smtClean="0">
                <a:solidFill>
                  <a:schemeClr val="tx1"/>
                </a:solidFill>
                <a:latin typeface="Times New Roman" charset="0"/>
                <a:ea typeface="ＭＳ Ｐゴシック" charset="-128"/>
                <a:cs typeface="ＭＳ Ｐゴシック" charset="-128"/>
              </a:rPr>
              <a:t>licence</a:t>
            </a:r>
            <a:r>
              <a:rPr lang="en-US" sz="1600" kern="1200" dirty="0" smtClean="0">
                <a:solidFill>
                  <a:schemeClr val="tx1"/>
                </a:solidFill>
                <a:latin typeface="Times New Roman" charset="0"/>
                <a:ea typeface="ＭＳ Ｐゴシック" charset="-128"/>
                <a:cs typeface="ＭＳ Ｐゴシック" charset="-128"/>
              </a:rPr>
              <a:t>. Full terms are available at http:// creativecommons.org/licenses/by/3.0. These icon is available for reuse in accordance</a:t>
            </a:r>
            <a:r>
              <a:rPr lang="en-US" sz="1600" kern="1200" baseline="0" dirty="0" smtClean="0">
                <a:solidFill>
                  <a:schemeClr val="tx1"/>
                </a:solidFill>
                <a:latin typeface="Times New Roman" charset="0"/>
                <a:ea typeface="ＭＳ Ｐゴシック" charset="-128"/>
                <a:cs typeface="ＭＳ Ｐゴシック" charset="-128"/>
              </a:rPr>
              <a:t> with the Creative Commons trademark policy available at </a:t>
            </a:r>
            <a:r>
              <a:rPr lang="en-US" sz="1600" kern="1200" dirty="0" smtClean="0">
                <a:solidFill>
                  <a:schemeClr val="tx1"/>
                </a:solidFill>
                <a:latin typeface="Times New Roman" charset="0"/>
                <a:ea typeface="ＭＳ Ｐゴシック" charset="-128"/>
                <a:cs typeface="ＭＳ Ｐゴシック" charset="-128"/>
              </a:rPr>
              <a:t>http:// </a:t>
            </a:r>
            <a:r>
              <a:rPr lang="en-US" sz="1600" kern="1200" dirty="0" err="1" smtClean="0">
                <a:solidFill>
                  <a:schemeClr val="tx1"/>
                </a:solidFill>
                <a:latin typeface="Times New Roman" charset="0"/>
                <a:ea typeface="ＭＳ Ｐゴシック" charset="-128"/>
                <a:cs typeface="ＭＳ Ｐゴシック" charset="-128"/>
              </a:rPr>
              <a:t>creativecommons.org/presskit</a:t>
            </a:r>
            <a:r>
              <a:rPr lang="en-US" sz="1600" kern="1200" dirty="0" smtClean="0">
                <a:solidFill>
                  <a:schemeClr val="tx1"/>
                </a:solidFill>
                <a:latin typeface="Times New Roman" charset="0"/>
                <a:ea typeface="ＭＳ Ｐゴシック" charset="-128"/>
                <a:cs typeface="ＭＳ Ｐゴシック" charset="-128"/>
              </a:rPr>
              <a:t>. The</a:t>
            </a:r>
            <a:r>
              <a:rPr lang="en-US" sz="1600" kern="1200" baseline="0" dirty="0" smtClean="0">
                <a:solidFill>
                  <a:schemeClr val="tx1"/>
                </a:solidFill>
                <a:latin typeface="Times New Roman" charset="0"/>
                <a:ea typeface="ＭＳ Ｐゴシック" charset="-128"/>
                <a:cs typeface="ＭＳ Ｐゴシック" charset="-128"/>
              </a:rPr>
              <a:t> </a:t>
            </a:r>
            <a:r>
              <a:rPr lang="en-US" sz="1600" i="1" kern="1200" baseline="0" dirty="0" smtClean="0">
                <a:solidFill>
                  <a:schemeClr val="tx1"/>
                </a:solidFill>
                <a:latin typeface="Times New Roman" charset="0"/>
                <a:ea typeface="ＭＳ Ｐゴシック" charset="-128"/>
                <a:cs typeface="ＭＳ Ｐゴシック" charset="-128"/>
              </a:rPr>
              <a:t>Blue Commercial icon </a:t>
            </a:r>
            <a:r>
              <a:rPr lang="en-US" sz="1600" i="0" kern="1200" baseline="0" dirty="0" smtClean="0">
                <a:solidFill>
                  <a:schemeClr val="tx1"/>
                </a:solidFill>
                <a:latin typeface="Times New Roman" charset="0"/>
                <a:ea typeface="ＭＳ Ｐゴシック" charset="-128"/>
                <a:cs typeface="ＭＳ Ｐゴシック" charset="-128"/>
              </a:rPr>
              <a:t>and the </a:t>
            </a:r>
            <a:r>
              <a:rPr lang="en-US" sz="1600" i="1" kern="1200" baseline="0" dirty="0" smtClean="0">
                <a:solidFill>
                  <a:schemeClr val="tx1"/>
                </a:solidFill>
                <a:latin typeface="Times New Roman" charset="0"/>
                <a:ea typeface="ＭＳ Ｐゴシック" charset="-128"/>
                <a:cs typeface="ＭＳ Ｐゴシック" charset="-128"/>
              </a:rPr>
              <a:t>Pink Noncommercial icon </a:t>
            </a:r>
            <a:r>
              <a:rPr lang="en-US" sz="1600" i="0" kern="1200" baseline="0" dirty="0" smtClean="0">
                <a:solidFill>
                  <a:schemeClr val="tx1"/>
                </a:solidFill>
                <a:latin typeface="Times New Roman" charset="0"/>
                <a:ea typeface="ＭＳ Ｐゴシック" charset="-128"/>
                <a:cs typeface="ＭＳ Ｐゴシック" charset="-128"/>
              </a:rPr>
              <a:t>by Elliott Bledsoe is available under a Creative Commons Attribution 2.5 Australia </a:t>
            </a:r>
            <a:r>
              <a:rPr lang="en-US" sz="1600" i="0" kern="1200" baseline="0" dirty="0" err="1" smtClean="0">
                <a:solidFill>
                  <a:schemeClr val="tx1"/>
                </a:solidFill>
                <a:latin typeface="Times New Roman" charset="0"/>
                <a:ea typeface="ＭＳ Ｐゴシック" charset="-128"/>
                <a:cs typeface="ＭＳ Ｐゴシック" charset="-128"/>
              </a:rPr>
              <a:t>licence</a:t>
            </a:r>
            <a:r>
              <a:rPr lang="en-US" sz="1600" i="0" kern="1200" baseline="0" dirty="0" smtClean="0">
                <a:solidFill>
                  <a:schemeClr val="tx1"/>
                </a:solidFill>
                <a:latin typeface="Times New Roman" charset="0"/>
                <a:ea typeface="ＭＳ Ｐゴシック" charset="-128"/>
                <a:cs typeface="ＭＳ Ｐゴシック" charset="-128"/>
              </a:rPr>
              <a:t>. </a:t>
            </a:r>
            <a:r>
              <a:rPr lang="en-US" sz="1600" kern="1200" dirty="0" smtClean="0">
                <a:solidFill>
                  <a:schemeClr val="tx1"/>
                </a:solidFill>
                <a:latin typeface="Times New Roman" charset="0"/>
                <a:ea typeface="ＭＳ Ｐゴシック" charset="-128"/>
                <a:cs typeface="ＭＳ Ｐゴシック" charset="-128"/>
              </a:rPr>
              <a:t>Full terms are available at http:// creativecommons.org/licenses/by/2.5/au</a:t>
            </a:r>
            <a:endParaRPr lang="en-US" sz="1600" dirty="0" smtClean="0">
              <a:solidFill>
                <a:srgbClr val="000000"/>
              </a:solidFill>
              <a:latin typeface="Arial" charset="0"/>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83970" name="Rectangle 6"/>
          <p:cNvSpPr>
            <a:spLocks noGrp="1" noChangeArrowheads="1"/>
          </p:cNvSpPr>
          <p:nvPr>
            <p:ph type="sldNum" sz="quarter" idx="5"/>
          </p:nvPr>
        </p:nvSpPr>
        <p:spPr>
          <a:noFill/>
        </p:spPr>
        <p:txBody>
          <a:bodyPr/>
          <a:lstStyle/>
          <a:p>
            <a:fld id="{46F40624-6564-2847-89C1-0A2C43EF1DC4}" type="slidenum">
              <a:rPr lang="en-US"/>
              <a:pPr/>
              <a:t>92</a:t>
            </a:fld>
            <a:endParaRPr lang="en-US"/>
          </a:p>
        </p:txBody>
      </p:sp>
      <p:sp>
        <p:nvSpPr>
          <p:cNvPr id="83971" name="Rectangle 1"/>
          <p:cNvSpPr>
            <a:spLocks noGrp="1" noRot="1" noChangeAspect="1" noChangeArrowheads="1"/>
          </p:cNvSpPr>
          <p:nvPr>
            <p:ph type="sldImg"/>
          </p:nvPr>
        </p:nvSpPr>
        <p:spPr>
          <a:ln/>
        </p:spPr>
      </p:sp>
      <p:sp>
        <p:nvSpPr>
          <p:cNvPr id="83972" name="Rectangle 2"/>
          <p:cNvSpPr>
            <a:spLocks noGrp="1" noChangeArrowheads="1"/>
          </p:cNvSpPr>
          <p:nvPr>
            <p:ph type="body" idx="1"/>
          </p:nvPr>
        </p:nvSpPr>
        <p:spPr>
          <a:noFill/>
          <a:ln/>
        </p:spPr>
        <p:txBody>
          <a:bodyPr lIns="0" tIns="0" rIns="0" bIns="0"/>
          <a:lstStyle/>
          <a:p>
            <a:pPr eaLnBrk="1" hangingPunct="1">
              <a:lnSpc>
                <a:spcPct val="95000"/>
              </a:lnSpc>
              <a:spcBef>
                <a:spcPct val="0"/>
              </a:spcBef>
            </a:pPr>
            <a:r>
              <a:rPr lang="en-US" sz="1600" b="1" dirty="0" smtClean="0">
                <a:solidFill>
                  <a:srgbClr val="000000"/>
                </a:solidFill>
                <a:latin typeface="Arial" charset="0"/>
              </a:rPr>
              <a:t>NINE INCH NAILS – THE SLIP – BUSINESS</a:t>
            </a:r>
            <a:r>
              <a:rPr lang="en-US" sz="1600" b="1" baseline="0" dirty="0" smtClean="0">
                <a:solidFill>
                  <a:srgbClr val="000000"/>
                </a:solidFill>
                <a:latin typeface="Arial" charset="0"/>
              </a:rPr>
              <a:t> MODEL</a:t>
            </a:r>
            <a:r>
              <a:rPr lang="en-US" sz="1600" b="1" dirty="0" smtClean="0">
                <a:solidFill>
                  <a:srgbClr val="000000"/>
                </a:solidFill>
                <a:latin typeface="Arial" charset="0"/>
              </a:rPr>
              <a:t>– ULTRA DELUXE</a:t>
            </a:r>
            <a:r>
              <a:rPr lang="en-US" sz="1600" b="1" baseline="0" dirty="0" smtClean="0">
                <a:solidFill>
                  <a:srgbClr val="000000"/>
                </a:solidFill>
                <a:latin typeface="Arial" charset="0"/>
              </a:rPr>
              <a:t> EDITION</a:t>
            </a:r>
            <a:endParaRPr lang="en-US" sz="1600" b="1" dirty="0" smtClean="0">
              <a:solidFill>
                <a:srgbClr val="000000"/>
              </a:solidFill>
              <a:latin typeface="Arial" charset="0"/>
            </a:endParaRPr>
          </a:p>
          <a:p>
            <a:pPr eaLnBrk="1" hangingPunct="1">
              <a:lnSpc>
                <a:spcPct val="95000"/>
              </a:lnSpc>
              <a:spcBef>
                <a:spcPct val="0"/>
              </a:spcBef>
            </a:pPr>
            <a:r>
              <a:rPr lang="en-US" sz="1600" dirty="0" smtClean="0">
                <a:solidFill>
                  <a:srgbClr val="000000"/>
                </a:solidFill>
                <a:latin typeface="Arial" charset="0"/>
              </a:rPr>
              <a:t>     - </a:t>
            </a:r>
            <a:r>
              <a:rPr lang="en-AU" sz="1600" dirty="0" smtClean="0">
                <a:solidFill>
                  <a:srgbClr val="000000"/>
                </a:solidFill>
                <a:latin typeface="Arial" charset="0"/>
              </a:rPr>
              <a:t>ultra deluxe</a:t>
            </a:r>
            <a:r>
              <a:rPr lang="en-AU" sz="1600" baseline="0" dirty="0" smtClean="0">
                <a:solidFill>
                  <a:srgbClr val="000000"/>
                </a:solidFill>
                <a:latin typeface="Arial" charset="0"/>
              </a:rPr>
              <a:t> edition</a:t>
            </a:r>
            <a:endParaRPr lang="en-AU" sz="1600" noProof="0" dirty="0" smtClean="0">
              <a:solidFill>
                <a:srgbClr val="000000"/>
              </a:solidFill>
              <a:latin typeface="Arial" charset="0"/>
            </a:endParaRPr>
          </a:p>
          <a:p>
            <a:pPr eaLnBrk="1" hangingPunct="1">
              <a:lnSpc>
                <a:spcPct val="95000"/>
              </a:lnSpc>
              <a:spcBef>
                <a:spcPct val="0"/>
              </a:spcBef>
            </a:pPr>
            <a:endParaRPr lang="en-US" sz="1600" i="1" dirty="0" smtClean="0">
              <a:solidFill>
                <a:srgbClr val="000000"/>
              </a:solidFill>
              <a:latin typeface="Arial" charset="0"/>
            </a:endParaRPr>
          </a:p>
          <a:p>
            <a:pPr eaLnBrk="1" hangingPunct="1">
              <a:lnSpc>
                <a:spcPct val="95000"/>
              </a:lnSpc>
              <a:spcBef>
                <a:spcPct val="0"/>
              </a:spcBef>
            </a:pPr>
            <a:endParaRPr lang="en-US" sz="1600" i="1" dirty="0" smtClean="0">
              <a:solidFill>
                <a:srgbClr val="000000"/>
              </a:solidFill>
              <a:latin typeface="Arial" charset="0"/>
            </a:endParaRPr>
          </a:p>
          <a:p>
            <a:pPr marL="342900" marR="0" indent="-342900" algn="l" defTabSz="914400" rtl="0" eaLnBrk="1" fontAlgn="base" latinLnBrk="0" hangingPunct="1">
              <a:lnSpc>
                <a:spcPct val="95000"/>
              </a:lnSpc>
              <a:spcBef>
                <a:spcPct val="0"/>
              </a:spcBef>
              <a:spcAft>
                <a:spcPct val="0"/>
              </a:spcAft>
              <a:buClrTx/>
              <a:buSzTx/>
              <a:buFont typeface="Wingdings" charset="2"/>
              <a:buAutoNum type="arabicPlain" startAt="5"/>
              <a:tabLst/>
              <a:defRPr/>
            </a:pPr>
            <a:r>
              <a:rPr lang="en-US" sz="1600" dirty="0" smtClean="0">
                <a:solidFill>
                  <a:srgbClr val="000000"/>
                </a:solidFill>
                <a:latin typeface="Arial" charset="0"/>
              </a:rPr>
              <a:t>the very decedent ultra deluxe edition which included everything</a:t>
            </a:r>
            <a:r>
              <a:rPr lang="en-US" sz="1600" baseline="0" dirty="0" smtClean="0">
                <a:solidFill>
                  <a:srgbClr val="000000"/>
                </a:solidFill>
                <a:latin typeface="Arial" charset="0"/>
              </a:rPr>
              <a:t> in the </a:t>
            </a:r>
            <a:r>
              <a:rPr lang="en-US" sz="1600" dirty="0" smtClean="0">
                <a:solidFill>
                  <a:srgbClr val="000000"/>
                </a:solidFill>
                <a:latin typeface="Arial" charset="0"/>
              </a:rPr>
              <a:t>deluxe edition</a:t>
            </a:r>
            <a:r>
              <a:rPr lang="en-US" sz="1600" baseline="0" dirty="0" smtClean="0">
                <a:solidFill>
                  <a:srgbClr val="000000"/>
                </a:solidFill>
                <a:latin typeface="Arial" charset="0"/>
              </a:rPr>
              <a:t> as well as </a:t>
            </a:r>
            <a:r>
              <a:rPr lang="en-US" sz="1600" dirty="0" smtClean="0">
                <a:solidFill>
                  <a:srgbClr val="000000"/>
                </a:solidFill>
                <a:latin typeface="Arial" charset="0"/>
              </a:rPr>
              <a:t>the vinyl in a special edition fabric slipcase, and two limited edition prints,</a:t>
            </a:r>
            <a:r>
              <a:rPr lang="en-US" sz="1600" baseline="0" dirty="0" smtClean="0">
                <a:solidFill>
                  <a:srgbClr val="000000"/>
                </a:solidFill>
                <a:latin typeface="Arial" charset="0"/>
              </a:rPr>
              <a:t> unique to </a:t>
            </a:r>
            <a:r>
              <a:rPr lang="en-US" sz="1600" dirty="0" smtClean="0">
                <a:solidFill>
                  <a:srgbClr val="000000"/>
                </a:solidFill>
                <a:latin typeface="Arial" charset="0"/>
              </a:rPr>
              <a:t>each set.</a:t>
            </a:r>
          </a:p>
          <a:p>
            <a:pPr marL="342900" marR="0" indent="-342900" algn="l" defTabSz="914400" rtl="0" eaLnBrk="1" fontAlgn="base" latinLnBrk="0" hangingPunct="1">
              <a:lnSpc>
                <a:spcPct val="95000"/>
              </a:lnSpc>
              <a:spcBef>
                <a:spcPct val="0"/>
              </a:spcBef>
              <a:spcAft>
                <a:spcPct val="0"/>
              </a:spcAft>
              <a:buClrTx/>
              <a:buSzTx/>
              <a:buFont typeface="Wingdings" charset="2"/>
              <a:buAutoNum type="arabicPlain" startAt="5"/>
              <a:tabLst/>
              <a:defRPr/>
            </a:pPr>
            <a:endParaRPr lang="en-US" sz="1600" dirty="0" smtClean="0">
              <a:solidFill>
                <a:srgbClr val="000000"/>
              </a:solidFill>
              <a:latin typeface="Arial" charset="0"/>
            </a:endParaRPr>
          </a:p>
          <a:p>
            <a:pPr marL="342900" marR="0" indent="-342900" algn="l" defTabSz="914400" rtl="0" eaLnBrk="1" fontAlgn="base" latinLnBrk="0" hangingPunct="1">
              <a:lnSpc>
                <a:spcPct val="95000"/>
              </a:lnSpc>
              <a:spcBef>
                <a:spcPct val="0"/>
              </a:spcBef>
              <a:spcAft>
                <a:spcPct val="0"/>
              </a:spcAft>
              <a:buClrTx/>
              <a:buSzTx/>
              <a:buFont typeface="Wingdings" charset="2"/>
              <a:buNone/>
              <a:tabLst/>
              <a:defRPr/>
            </a:pPr>
            <a:r>
              <a:rPr lang="en-US" sz="1600" dirty="0" smtClean="0">
                <a:solidFill>
                  <a:srgbClr val="000000"/>
                </a:solidFill>
                <a:latin typeface="Arial" charset="0"/>
              </a:rPr>
              <a:t>There</a:t>
            </a:r>
            <a:r>
              <a:rPr lang="en-US" sz="1600" baseline="0" dirty="0" smtClean="0">
                <a:solidFill>
                  <a:srgbClr val="000000"/>
                </a:solidFill>
                <a:latin typeface="Arial" charset="0"/>
              </a:rPr>
              <a:t> were only 2500 of this edition,</a:t>
            </a:r>
            <a:r>
              <a:rPr lang="en-US" sz="1600" dirty="0" smtClean="0">
                <a:solidFill>
                  <a:srgbClr val="000000"/>
                </a:solidFill>
                <a:latin typeface="Arial" charset="0"/>
              </a:rPr>
              <a:t> all signed and numbered by Trent </a:t>
            </a:r>
            <a:r>
              <a:rPr lang="en-US" sz="1600" dirty="0" err="1" smtClean="0">
                <a:solidFill>
                  <a:srgbClr val="000000"/>
                </a:solidFill>
                <a:latin typeface="Arial" charset="0"/>
              </a:rPr>
              <a:t>Reznor</a:t>
            </a:r>
            <a:r>
              <a:rPr lang="en-US" sz="1600" dirty="0" smtClean="0">
                <a:solidFill>
                  <a:srgbClr val="000000"/>
                </a:solidFill>
                <a:latin typeface="Arial" charset="0"/>
              </a:rPr>
              <a:t>, and retailed for $300 a set.</a:t>
            </a:r>
            <a:r>
              <a:rPr lang="en-US" sz="1600" baseline="0" dirty="0" smtClean="0">
                <a:solidFill>
                  <a:srgbClr val="000000"/>
                </a:solidFill>
                <a:latin typeface="Arial" charset="0"/>
              </a:rPr>
              <a:t> </a:t>
            </a:r>
            <a:r>
              <a:rPr lang="en-US" sz="1600" dirty="0" smtClean="0">
                <a:solidFill>
                  <a:srgbClr val="000000"/>
                </a:solidFill>
                <a:latin typeface="Arial" charset="0"/>
              </a:rPr>
              <a:t>This edition</a:t>
            </a:r>
            <a:endParaRPr lang="en-US" sz="1600" dirty="0" smtClean="0">
              <a:solidFill>
                <a:schemeClr val="tx1"/>
              </a:solidFill>
              <a:latin typeface="Times New Roman" charset="0"/>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3490" name="Rectangle 6"/>
          <p:cNvSpPr>
            <a:spLocks noGrp="1" noChangeArrowheads="1"/>
          </p:cNvSpPr>
          <p:nvPr>
            <p:ph type="sldNum" sz="quarter" idx="5"/>
          </p:nvPr>
        </p:nvSpPr>
        <p:spPr>
          <a:noFill/>
        </p:spPr>
        <p:txBody>
          <a:bodyPr/>
          <a:lstStyle/>
          <a:p>
            <a:fld id="{7758C318-FAC8-F149-8419-960124E681F5}" type="slidenum">
              <a:rPr lang="en-US"/>
              <a:pPr/>
              <a:t>93</a:t>
            </a:fld>
            <a:endParaRPr lang="en-US"/>
          </a:p>
        </p:txBody>
      </p:sp>
      <p:sp>
        <p:nvSpPr>
          <p:cNvPr id="63491" name="Rectangle 1"/>
          <p:cNvSpPr>
            <a:spLocks noGrp="1" noRot="1" noChangeAspect="1" noChangeArrowheads="1"/>
          </p:cNvSpPr>
          <p:nvPr>
            <p:ph type="sldImg"/>
          </p:nvPr>
        </p:nvSpPr>
        <p:spPr>
          <a:ln/>
        </p:spPr>
      </p:sp>
      <p:sp>
        <p:nvSpPr>
          <p:cNvPr id="63492" name="Rectangle 2"/>
          <p:cNvSpPr>
            <a:spLocks noGrp="1" noChangeArrowheads="1"/>
          </p:cNvSpPr>
          <p:nvPr>
            <p:ph type="body" idx="1"/>
          </p:nvPr>
        </p:nvSpPr>
        <p:spPr>
          <a:noFill/>
          <a:ln/>
        </p:spPr>
        <p:txBody>
          <a:bodyPr lIns="0" tIns="0" rIns="0" bIns="0"/>
          <a:lstStyle/>
          <a:p>
            <a:pPr eaLnBrk="1" hangingPunct="1">
              <a:lnSpc>
                <a:spcPct val="95000"/>
              </a:lnSpc>
              <a:spcBef>
                <a:spcPct val="0"/>
              </a:spcBef>
            </a:pPr>
            <a:r>
              <a:rPr lang="en-US" sz="1600" b="1" dirty="0" smtClean="0">
                <a:solidFill>
                  <a:srgbClr val="000000"/>
                </a:solidFill>
                <a:latin typeface="Arial" charset="0"/>
              </a:rPr>
              <a:t>NINE INCH NAILS – GHOSTS I-IV – BUSINESS</a:t>
            </a:r>
            <a:r>
              <a:rPr lang="en-US" sz="1600" b="1" baseline="0" dirty="0" smtClean="0">
                <a:solidFill>
                  <a:srgbClr val="000000"/>
                </a:solidFill>
                <a:latin typeface="Arial" charset="0"/>
              </a:rPr>
              <a:t> MODEL – </a:t>
            </a:r>
            <a:r>
              <a:rPr lang="en-US" sz="1600" b="1" dirty="0" smtClean="0">
                <a:solidFill>
                  <a:srgbClr val="000000"/>
                </a:solidFill>
                <a:latin typeface="Arial" charset="0"/>
              </a:rPr>
              <a:t>ULTRA DELUXE</a:t>
            </a:r>
            <a:r>
              <a:rPr lang="en-US" sz="1600" b="1" baseline="0" dirty="0" smtClean="0">
                <a:solidFill>
                  <a:srgbClr val="000000"/>
                </a:solidFill>
                <a:latin typeface="Arial" charset="0"/>
              </a:rPr>
              <a:t> EDITION</a:t>
            </a:r>
            <a:endParaRPr lang="en-US" sz="1600" b="1" dirty="0" smtClean="0">
              <a:solidFill>
                <a:srgbClr val="000000"/>
              </a:solidFill>
              <a:latin typeface="Arial" charset="0"/>
            </a:endParaRPr>
          </a:p>
          <a:p>
            <a:pPr eaLnBrk="1" hangingPunct="1">
              <a:lnSpc>
                <a:spcPct val="95000"/>
              </a:lnSpc>
              <a:spcBef>
                <a:spcPct val="0"/>
              </a:spcBef>
            </a:pPr>
            <a:r>
              <a:rPr lang="en-US" sz="1600" dirty="0" smtClean="0">
                <a:solidFill>
                  <a:srgbClr val="000000"/>
                </a:solidFill>
                <a:latin typeface="Arial" charset="0"/>
              </a:rPr>
              <a:t>     - </a:t>
            </a:r>
            <a:r>
              <a:rPr lang="en-AU" sz="1600" dirty="0" smtClean="0">
                <a:solidFill>
                  <a:srgbClr val="000000"/>
                </a:solidFill>
                <a:latin typeface="Arial" charset="0"/>
              </a:rPr>
              <a:t>ultra deluxe</a:t>
            </a:r>
            <a:r>
              <a:rPr lang="en-AU" sz="1600" baseline="0" dirty="0" smtClean="0">
                <a:solidFill>
                  <a:srgbClr val="000000"/>
                </a:solidFill>
                <a:latin typeface="Arial" charset="0"/>
              </a:rPr>
              <a:t> edition</a:t>
            </a:r>
            <a:endParaRPr lang="en-AU" sz="1600" noProof="0" dirty="0" smtClean="0">
              <a:solidFill>
                <a:srgbClr val="000000"/>
              </a:solidFill>
              <a:latin typeface="Arial" charset="0"/>
            </a:endParaRPr>
          </a:p>
          <a:p>
            <a:pPr eaLnBrk="1" hangingPunct="1">
              <a:lnSpc>
                <a:spcPct val="95000"/>
              </a:lnSpc>
              <a:spcBef>
                <a:spcPct val="0"/>
              </a:spcBef>
            </a:pPr>
            <a:endParaRPr lang="en-US" sz="1600" i="1" dirty="0" smtClean="0">
              <a:solidFill>
                <a:srgbClr val="000000"/>
              </a:solidFill>
              <a:latin typeface="Arial" charset="0"/>
            </a:endParaRPr>
          </a:p>
          <a:p>
            <a:pPr eaLnBrk="1" hangingPunct="1">
              <a:lnSpc>
                <a:spcPct val="95000"/>
              </a:lnSpc>
              <a:spcBef>
                <a:spcPct val="0"/>
              </a:spcBef>
            </a:pPr>
            <a:endParaRPr lang="en-US" sz="1600" i="1" dirty="0" smtClean="0">
              <a:solidFill>
                <a:srgbClr val="000000"/>
              </a:solidFill>
              <a:latin typeface="Arial" charset="0"/>
            </a:endParaRPr>
          </a:p>
          <a:p>
            <a:pPr marL="342900" marR="0" indent="-342900" algn="l" defTabSz="914400" rtl="0" eaLnBrk="1" fontAlgn="base" latinLnBrk="0" hangingPunct="1">
              <a:lnSpc>
                <a:spcPct val="95000"/>
              </a:lnSpc>
              <a:spcBef>
                <a:spcPct val="0"/>
              </a:spcBef>
              <a:spcAft>
                <a:spcPct val="0"/>
              </a:spcAft>
              <a:buClrTx/>
              <a:buSzTx/>
              <a:buFont typeface="Wingdings" charset="2"/>
              <a:buNone/>
              <a:tabLst/>
              <a:defRPr/>
            </a:pPr>
            <a:r>
              <a:rPr lang="en-US" sz="1600" dirty="0" smtClean="0">
                <a:solidFill>
                  <a:srgbClr val="000000"/>
                </a:solidFill>
                <a:latin typeface="Arial" charset="0"/>
              </a:rPr>
              <a:t>sold out in 24 hours</a:t>
            </a:r>
            <a:endParaRPr lang="en-US" sz="1600" dirty="0" smtClean="0">
              <a:solidFill>
                <a:schemeClr val="tx1"/>
              </a:solidFill>
              <a:latin typeface="Times New Roman" charset="0"/>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3490" name="Rectangle 6"/>
          <p:cNvSpPr>
            <a:spLocks noGrp="1" noChangeArrowheads="1"/>
          </p:cNvSpPr>
          <p:nvPr>
            <p:ph type="sldNum" sz="quarter" idx="5"/>
          </p:nvPr>
        </p:nvSpPr>
        <p:spPr>
          <a:noFill/>
        </p:spPr>
        <p:txBody>
          <a:bodyPr/>
          <a:lstStyle/>
          <a:p>
            <a:fld id="{7758C318-FAC8-F149-8419-960124E681F5}" type="slidenum">
              <a:rPr lang="en-US"/>
              <a:pPr/>
              <a:t>94</a:t>
            </a:fld>
            <a:endParaRPr lang="en-US"/>
          </a:p>
        </p:txBody>
      </p:sp>
      <p:sp>
        <p:nvSpPr>
          <p:cNvPr id="63491" name="Rectangle 1"/>
          <p:cNvSpPr>
            <a:spLocks noGrp="1" noRot="1" noChangeAspect="1" noChangeArrowheads="1"/>
          </p:cNvSpPr>
          <p:nvPr>
            <p:ph type="sldImg"/>
          </p:nvPr>
        </p:nvSpPr>
        <p:spPr>
          <a:ln/>
        </p:spPr>
      </p:sp>
      <p:sp>
        <p:nvSpPr>
          <p:cNvPr id="63492" name="Rectangle 2"/>
          <p:cNvSpPr>
            <a:spLocks noGrp="1" noChangeArrowheads="1"/>
          </p:cNvSpPr>
          <p:nvPr>
            <p:ph type="body" idx="1"/>
          </p:nvPr>
        </p:nvSpPr>
        <p:spPr>
          <a:noFill/>
          <a:ln/>
        </p:spPr>
        <p:txBody>
          <a:bodyPr lIns="0" tIns="0" rIns="0" bIns="0"/>
          <a:lstStyle/>
          <a:p>
            <a:pPr eaLnBrk="1" hangingPunct="1">
              <a:lnSpc>
                <a:spcPct val="95000"/>
              </a:lnSpc>
              <a:spcBef>
                <a:spcPct val="0"/>
              </a:spcBef>
            </a:pPr>
            <a:r>
              <a:rPr lang="en-US" sz="1600" b="1" dirty="0" smtClean="0">
                <a:solidFill>
                  <a:srgbClr val="000000"/>
                </a:solidFill>
                <a:latin typeface="Arial" charset="0"/>
              </a:rPr>
              <a:t>NINE INCH NAILS – GHOSTS I-IV – BUSINESS</a:t>
            </a:r>
            <a:r>
              <a:rPr lang="en-US" sz="1600" b="1" baseline="0" dirty="0" smtClean="0">
                <a:solidFill>
                  <a:srgbClr val="000000"/>
                </a:solidFill>
                <a:latin typeface="Arial" charset="0"/>
              </a:rPr>
              <a:t> MODEL </a:t>
            </a:r>
            <a:r>
              <a:rPr lang="en-US" sz="1600" b="1" dirty="0" smtClean="0">
                <a:solidFill>
                  <a:srgbClr val="000000"/>
                </a:solidFill>
                <a:latin typeface="Arial" charset="0"/>
              </a:rPr>
              <a:t>– ULTRA DELUXE</a:t>
            </a:r>
            <a:r>
              <a:rPr lang="en-US" sz="1600" b="1" baseline="0" dirty="0" smtClean="0">
                <a:solidFill>
                  <a:srgbClr val="000000"/>
                </a:solidFill>
                <a:latin typeface="Arial" charset="0"/>
              </a:rPr>
              <a:t> EDITION</a:t>
            </a:r>
            <a:endParaRPr lang="en-US" sz="1600" b="1" dirty="0" smtClean="0">
              <a:solidFill>
                <a:srgbClr val="000000"/>
              </a:solidFill>
              <a:latin typeface="Arial" charset="0"/>
            </a:endParaRPr>
          </a:p>
          <a:p>
            <a:pPr eaLnBrk="1" hangingPunct="1">
              <a:lnSpc>
                <a:spcPct val="95000"/>
              </a:lnSpc>
              <a:spcBef>
                <a:spcPct val="0"/>
              </a:spcBef>
            </a:pPr>
            <a:r>
              <a:rPr lang="en-US" sz="1600" dirty="0" smtClean="0">
                <a:solidFill>
                  <a:srgbClr val="000000"/>
                </a:solidFill>
                <a:latin typeface="Arial" charset="0"/>
              </a:rPr>
              <a:t>     - </a:t>
            </a:r>
            <a:r>
              <a:rPr lang="en-AU" sz="1600" dirty="0" smtClean="0">
                <a:solidFill>
                  <a:srgbClr val="000000"/>
                </a:solidFill>
                <a:latin typeface="Arial" charset="0"/>
              </a:rPr>
              <a:t>ultra deluxe</a:t>
            </a:r>
            <a:r>
              <a:rPr lang="en-AU" sz="1600" baseline="0" dirty="0" smtClean="0">
                <a:solidFill>
                  <a:srgbClr val="000000"/>
                </a:solidFill>
                <a:latin typeface="Arial" charset="0"/>
              </a:rPr>
              <a:t> edition</a:t>
            </a:r>
            <a:endParaRPr lang="en-AU" sz="1600" noProof="0" dirty="0" smtClean="0">
              <a:solidFill>
                <a:srgbClr val="000000"/>
              </a:solidFill>
              <a:latin typeface="Arial" charset="0"/>
            </a:endParaRPr>
          </a:p>
          <a:p>
            <a:pPr eaLnBrk="1" hangingPunct="1">
              <a:lnSpc>
                <a:spcPct val="95000"/>
              </a:lnSpc>
              <a:spcBef>
                <a:spcPct val="0"/>
              </a:spcBef>
            </a:pPr>
            <a:endParaRPr lang="en-US" sz="1600" i="1" dirty="0" smtClean="0">
              <a:solidFill>
                <a:srgbClr val="000000"/>
              </a:solidFill>
              <a:latin typeface="Arial" charset="0"/>
            </a:endParaRPr>
          </a:p>
          <a:p>
            <a:pPr eaLnBrk="1" hangingPunct="1">
              <a:lnSpc>
                <a:spcPct val="95000"/>
              </a:lnSpc>
              <a:spcBef>
                <a:spcPct val="0"/>
              </a:spcBef>
            </a:pPr>
            <a:endParaRPr lang="en-US" sz="1600" i="1" dirty="0" smtClean="0">
              <a:solidFill>
                <a:srgbClr val="000000"/>
              </a:solidFill>
              <a:latin typeface="Arial" charset="0"/>
            </a:endParaRPr>
          </a:p>
          <a:p>
            <a:pPr marL="342900" marR="0" indent="-342900" algn="l" defTabSz="914400" rtl="0" eaLnBrk="1" fontAlgn="base" latinLnBrk="0" hangingPunct="1">
              <a:lnSpc>
                <a:spcPct val="95000"/>
              </a:lnSpc>
              <a:spcBef>
                <a:spcPct val="0"/>
              </a:spcBef>
              <a:spcAft>
                <a:spcPct val="0"/>
              </a:spcAft>
              <a:buClrTx/>
              <a:buSzTx/>
              <a:buFont typeface="Wingdings" charset="2"/>
              <a:buNone/>
              <a:tabLst/>
              <a:defRPr/>
            </a:pPr>
            <a:r>
              <a:rPr lang="en-US" sz="1600" dirty="0" smtClean="0">
                <a:solidFill>
                  <a:srgbClr val="000000"/>
                </a:solidFill>
                <a:latin typeface="Arial" charset="0"/>
              </a:rPr>
              <a:t>and grossed $750 000.</a:t>
            </a:r>
            <a:endParaRPr lang="en-US" sz="1600" dirty="0" smtClean="0">
              <a:solidFill>
                <a:schemeClr val="tx1"/>
              </a:solidFill>
              <a:latin typeface="Times New Roman" charset="0"/>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3490" name="Rectangle 6"/>
          <p:cNvSpPr>
            <a:spLocks noGrp="1" noChangeArrowheads="1"/>
          </p:cNvSpPr>
          <p:nvPr>
            <p:ph type="sldNum" sz="quarter" idx="5"/>
          </p:nvPr>
        </p:nvSpPr>
        <p:spPr>
          <a:noFill/>
        </p:spPr>
        <p:txBody>
          <a:bodyPr/>
          <a:lstStyle/>
          <a:p>
            <a:fld id="{7758C318-FAC8-F149-8419-960124E681F5}" type="slidenum">
              <a:rPr lang="en-US"/>
              <a:pPr/>
              <a:t>95</a:t>
            </a:fld>
            <a:endParaRPr lang="en-US"/>
          </a:p>
        </p:txBody>
      </p:sp>
      <p:sp>
        <p:nvSpPr>
          <p:cNvPr id="63491" name="Rectangle 1"/>
          <p:cNvSpPr>
            <a:spLocks noGrp="1" noRot="1" noChangeAspect="1" noChangeArrowheads="1"/>
          </p:cNvSpPr>
          <p:nvPr>
            <p:ph type="sldImg"/>
          </p:nvPr>
        </p:nvSpPr>
        <p:spPr>
          <a:ln/>
        </p:spPr>
      </p:sp>
      <p:sp>
        <p:nvSpPr>
          <p:cNvPr id="63492" name="Rectangle 2"/>
          <p:cNvSpPr>
            <a:spLocks noGrp="1" noChangeArrowheads="1"/>
          </p:cNvSpPr>
          <p:nvPr>
            <p:ph type="body" idx="1"/>
          </p:nvPr>
        </p:nvSpPr>
        <p:spPr>
          <a:noFill/>
          <a:ln/>
        </p:spPr>
        <p:txBody>
          <a:bodyPr lIns="0" tIns="0" rIns="0" bIns="0"/>
          <a:lstStyle/>
          <a:p>
            <a:pPr eaLnBrk="1" hangingPunct="1">
              <a:lnSpc>
                <a:spcPct val="95000"/>
              </a:lnSpc>
              <a:spcBef>
                <a:spcPct val="0"/>
              </a:spcBef>
            </a:pPr>
            <a:r>
              <a:rPr lang="en-US" sz="1600" b="1" dirty="0" smtClean="0">
                <a:solidFill>
                  <a:srgbClr val="000000"/>
                </a:solidFill>
                <a:latin typeface="Arial" charset="0"/>
              </a:rPr>
              <a:t>NINE INCH NAILS – GHOSTS I-IV – BUSINESS</a:t>
            </a:r>
            <a:r>
              <a:rPr lang="en-US" sz="1600" b="1" baseline="0" dirty="0" smtClean="0">
                <a:solidFill>
                  <a:srgbClr val="000000"/>
                </a:solidFill>
                <a:latin typeface="Arial" charset="0"/>
              </a:rPr>
              <a:t> MODEL</a:t>
            </a:r>
            <a:endParaRPr lang="en-US" sz="1600" b="1" dirty="0" smtClean="0">
              <a:solidFill>
                <a:srgbClr val="000000"/>
              </a:solidFill>
              <a:latin typeface="Arial" charset="0"/>
            </a:endParaRPr>
          </a:p>
          <a:p>
            <a:pPr eaLnBrk="1" hangingPunct="1">
              <a:lnSpc>
                <a:spcPct val="95000"/>
              </a:lnSpc>
              <a:spcBef>
                <a:spcPct val="0"/>
              </a:spcBef>
            </a:pPr>
            <a:r>
              <a:rPr lang="en-US" sz="1600" dirty="0" smtClean="0">
                <a:solidFill>
                  <a:srgbClr val="000000"/>
                </a:solidFill>
                <a:latin typeface="Arial" charset="0"/>
              </a:rPr>
              <a:t>     - </a:t>
            </a:r>
            <a:r>
              <a:rPr lang="en-AU" sz="1600" dirty="0" smtClean="0">
                <a:solidFill>
                  <a:srgbClr val="000000"/>
                </a:solidFill>
                <a:latin typeface="Arial" charset="0"/>
              </a:rPr>
              <a:t>780 000+</a:t>
            </a:r>
            <a:r>
              <a:rPr lang="en-AU" sz="1600" baseline="0" dirty="0" smtClean="0">
                <a:solidFill>
                  <a:srgbClr val="000000"/>
                </a:solidFill>
                <a:latin typeface="Arial" charset="0"/>
              </a:rPr>
              <a:t> transactions total, including free downloads</a:t>
            </a:r>
            <a:endParaRPr lang="en-AU" sz="1600" noProof="0" dirty="0" smtClean="0">
              <a:solidFill>
                <a:srgbClr val="000000"/>
              </a:solidFill>
              <a:latin typeface="Arial" charset="0"/>
            </a:endParaRPr>
          </a:p>
          <a:p>
            <a:pPr eaLnBrk="1" hangingPunct="1">
              <a:lnSpc>
                <a:spcPct val="95000"/>
              </a:lnSpc>
              <a:spcBef>
                <a:spcPct val="0"/>
              </a:spcBef>
            </a:pPr>
            <a:endParaRPr lang="en-US" sz="1600" i="1" dirty="0" smtClean="0">
              <a:solidFill>
                <a:srgbClr val="000000"/>
              </a:solidFill>
              <a:latin typeface="Arial" charset="0"/>
            </a:endParaRPr>
          </a:p>
          <a:p>
            <a:pPr eaLnBrk="1" hangingPunct="1">
              <a:lnSpc>
                <a:spcPct val="95000"/>
              </a:lnSpc>
              <a:spcBef>
                <a:spcPct val="0"/>
              </a:spcBef>
            </a:pPr>
            <a:endParaRPr lang="en-US" sz="1600" i="1" dirty="0" smtClean="0">
              <a:solidFill>
                <a:srgbClr val="000000"/>
              </a:solidFill>
              <a:latin typeface="Arial" charset="0"/>
            </a:endParaRPr>
          </a:p>
          <a:p>
            <a:pPr marL="342900" marR="0" indent="-342900" algn="l" defTabSz="914400" rtl="0" eaLnBrk="1" fontAlgn="base" latinLnBrk="0" hangingPunct="1">
              <a:lnSpc>
                <a:spcPct val="95000"/>
              </a:lnSpc>
              <a:spcBef>
                <a:spcPct val="0"/>
              </a:spcBef>
              <a:spcAft>
                <a:spcPct val="0"/>
              </a:spcAft>
              <a:buClrTx/>
              <a:buSzTx/>
              <a:buFont typeface="Wingdings" charset="2"/>
              <a:buNone/>
              <a:tabLst/>
              <a:defRPr/>
            </a:pPr>
            <a:r>
              <a:rPr lang="en-US" sz="1600" dirty="0" smtClean="0">
                <a:solidFill>
                  <a:srgbClr val="000000"/>
                </a:solidFill>
                <a:latin typeface="Arial" charset="0"/>
              </a:rPr>
              <a:t>In the first week of release, over</a:t>
            </a:r>
            <a:r>
              <a:rPr lang="en-US" sz="1600" baseline="0" dirty="0" smtClean="0">
                <a:solidFill>
                  <a:srgbClr val="000000"/>
                </a:solidFill>
                <a:latin typeface="Arial" charset="0"/>
              </a:rPr>
              <a:t> 800 000 transactions were processed via the Nine Inch Nails website, grossing the band</a:t>
            </a:r>
            <a:endParaRPr lang="en-US" sz="1600" dirty="0" smtClean="0">
              <a:solidFill>
                <a:schemeClr val="tx1"/>
              </a:solidFill>
              <a:latin typeface="Times New Roman" charset="0"/>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3490" name="Rectangle 6"/>
          <p:cNvSpPr>
            <a:spLocks noGrp="1" noChangeArrowheads="1"/>
          </p:cNvSpPr>
          <p:nvPr>
            <p:ph type="sldNum" sz="quarter" idx="5"/>
          </p:nvPr>
        </p:nvSpPr>
        <p:spPr>
          <a:noFill/>
        </p:spPr>
        <p:txBody>
          <a:bodyPr/>
          <a:lstStyle/>
          <a:p>
            <a:fld id="{7758C318-FAC8-F149-8419-960124E681F5}" type="slidenum">
              <a:rPr lang="en-US"/>
              <a:pPr/>
              <a:t>96</a:t>
            </a:fld>
            <a:endParaRPr lang="en-US"/>
          </a:p>
        </p:txBody>
      </p:sp>
      <p:sp>
        <p:nvSpPr>
          <p:cNvPr id="63491" name="Rectangle 1"/>
          <p:cNvSpPr>
            <a:spLocks noGrp="1" noRot="1" noChangeAspect="1" noChangeArrowheads="1"/>
          </p:cNvSpPr>
          <p:nvPr>
            <p:ph type="sldImg"/>
          </p:nvPr>
        </p:nvSpPr>
        <p:spPr>
          <a:ln/>
        </p:spPr>
      </p:sp>
      <p:sp>
        <p:nvSpPr>
          <p:cNvPr id="63492" name="Rectangle 2"/>
          <p:cNvSpPr>
            <a:spLocks noGrp="1" noChangeArrowheads="1"/>
          </p:cNvSpPr>
          <p:nvPr>
            <p:ph type="body" idx="1"/>
          </p:nvPr>
        </p:nvSpPr>
        <p:spPr>
          <a:noFill/>
          <a:ln/>
        </p:spPr>
        <p:txBody>
          <a:bodyPr lIns="0" tIns="0" rIns="0" bIns="0"/>
          <a:lstStyle/>
          <a:p>
            <a:pPr eaLnBrk="1" hangingPunct="1">
              <a:lnSpc>
                <a:spcPct val="95000"/>
              </a:lnSpc>
              <a:spcBef>
                <a:spcPct val="0"/>
              </a:spcBef>
            </a:pPr>
            <a:r>
              <a:rPr lang="en-US" sz="1600" b="1" dirty="0" smtClean="0">
                <a:solidFill>
                  <a:srgbClr val="000000"/>
                </a:solidFill>
                <a:latin typeface="Arial" charset="0"/>
              </a:rPr>
              <a:t>NINE INCH NAILS – GHOSTS I-IV – BUSINESS</a:t>
            </a:r>
            <a:r>
              <a:rPr lang="en-US" sz="1600" b="1" baseline="0" dirty="0" smtClean="0">
                <a:solidFill>
                  <a:srgbClr val="000000"/>
                </a:solidFill>
                <a:latin typeface="Arial" charset="0"/>
              </a:rPr>
              <a:t> MODEL</a:t>
            </a:r>
            <a:endParaRPr lang="en-US" sz="1600" b="1" dirty="0" smtClean="0">
              <a:solidFill>
                <a:srgbClr val="000000"/>
              </a:solidFill>
              <a:latin typeface="Arial" charset="0"/>
            </a:endParaRPr>
          </a:p>
          <a:p>
            <a:pPr eaLnBrk="1" hangingPunct="1">
              <a:lnSpc>
                <a:spcPct val="95000"/>
              </a:lnSpc>
              <a:spcBef>
                <a:spcPct val="0"/>
              </a:spcBef>
            </a:pPr>
            <a:r>
              <a:rPr lang="en-US" sz="1600" i="1" dirty="0" smtClean="0">
                <a:solidFill>
                  <a:srgbClr val="000000"/>
                </a:solidFill>
                <a:latin typeface="Arial" charset="0"/>
              </a:rPr>
              <a:t>     - </a:t>
            </a:r>
            <a:r>
              <a:rPr lang="en-US" sz="1600" baseline="0" dirty="0" smtClean="0">
                <a:solidFill>
                  <a:srgbClr val="000000"/>
                </a:solidFill>
                <a:latin typeface="Arial" charset="0"/>
              </a:rPr>
              <a:t>$1.6 million+ (USD) in the first week</a:t>
            </a:r>
            <a:endParaRPr lang="en-US" sz="1600" i="1" dirty="0" smtClean="0">
              <a:solidFill>
                <a:srgbClr val="000000"/>
              </a:solidFill>
              <a:latin typeface="Arial" charset="0"/>
            </a:endParaRPr>
          </a:p>
          <a:p>
            <a:pPr eaLnBrk="1" hangingPunct="1">
              <a:lnSpc>
                <a:spcPct val="95000"/>
              </a:lnSpc>
              <a:spcBef>
                <a:spcPct val="0"/>
              </a:spcBef>
            </a:pPr>
            <a:endParaRPr lang="en-US" sz="1600" i="1" dirty="0" smtClean="0">
              <a:solidFill>
                <a:srgbClr val="000000"/>
              </a:solidFill>
              <a:latin typeface="Arial" charset="0"/>
            </a:endParaRPr>
          </a:p>
          <a:p>
            <a:pPr eaLnBrk="1" hangingPunct="1">
              <a:lnSpc>
                <a:spcPct val="95000"/>
              </a:lnSpc>
              <a:spcBef>
                <a:spcPct val="0"/>
              </a:spcBef>
            </a:pPr>
            <a:endParaRPr lang="en-US" sz="1600" i="1" dirty="0" smtClean="0">
              <a:solidFill>
                <a:srgbClr val="000000"/>
              </a:solidFill>
              <a:latin typeface="Arial" charset="0"/>
            </a:endParaRPr>
          </a:p>
          <a:p>
            <a:pPr marL="342900" marR="0" indent="-342900" algn="l" defTabSz="914400" rtl="0" eaLnBrk="1" fontAlgn="base" latinLnBrk="0" hangingPunct="1">
              <a:lnSpc>
                <a:spcPct val="95000"/>
              </a:lnSpc>
              <a:spcBef>
                <a:spcPct val="0"/>
              </a:spcBef>
              <a:spcAft>
                <a:spcPct val="0"/>
              </a:spcAft>
              <a:buClrTx/>
              <a:buSzTx/>
              <a:buFont typeface="Wingdings" charset="2"/>
              <a:buNone/>
              <a:tabLst/>
              <a:defRPr/>
            </a:pPr>
            <a:r>
              <a:rPr lang="en-US" sz="1600" baseline="0" dirty="0" smtClean="0">
                <a:solidFill>
                  <a:srgbClr val="000000"/>
                </a:solidFill>
                <a:latin typeface="Arial" charset="0"/>
              </a:rPr>
              <a:t>$1 619 420 (USD) in the first week.</a:t>
            </a:r>
          </a:p>
          <a:p>
            <a:pPr marL="342900" marR="0" indent="-342900" algn="l" defTabSz="914400" rtl="0" eaLnBrk="1" fontAlgn="base" latinLnBrk="0" hangingPunct="1">
              <a:lnSpc>
                <a:spcPct val="95000"/>
              </a:lnSpc>
              <a:spcBef>
                <a:spcPct val="0"/>
              </a:spcBef>
              <a:spcAft>
                <a:spcPct val="0"/>
              </a:spcAft>
              <a:buClrTx/>
              <a:buSzTx/>
              <a:buFont typeface="Wingdings" charset="2"/>
              <a:buNone/>
              <a:tabLst/>
              <a:defRPr/>
            </a:pPr>
            <a:endParaRPr lang="en-US" sz="1600" baseline="0" dirty="0" smtClean="0">
              <a:solidFill>
                <a:srgbClr val="000000"/>
              </a:solidFill>
              <a:latin typeface="Arial" charset="0"/>
            </a:endParaRPr>
          </a:p>
          <a:p>
            <a:pPr marL="342900" marR="0" indent="-342900" algn="l" defTabSz="914400" rtl="0" eaLnBrk="1" fontAlgn="base" latinLnBrk="0" hangingPunct="1">
              <a:lnSpc>
                <a:spcPct val="95000"/>
              </a:lnSpc>
              <a:spcBef>
                <a:spcPct val="0"/>
              </a:spcBef>
              <a:spcAft>
                <a:spcPct val="0"/>
              </a:spcAft>
              <a:buClrTx/>
              <a:buSzTx/>
              <a:buFont typeface="Wingdings" charset="2"/>
              <a:buNone/>
              <a:tabLst/>
              <a:defRPr/>
            </a:pPr>
            <a:endParaRPr lang="en-US" sz="1600" baseline="0" dirty="0" smtClean="0">
              <a:solidFill>
                <a:srgbClr val="000000"/>
              </a:solidFill>
              <a:latin typeface="Arial" charset="0"/>
            </a:endParaRPr>
          </a:p>
          <a:p>
            <a:pPr marL="342900" marR="0" indent="-342900" algn="l" defTabSz="914400" rtl="0" eaLnBrk="1" fontAlgn="base" latinLnBrk="0" hangingPunct="1">
              <a:lnSpc>
                <a:spcPct val="95000"/>
              </a:lnSpc>
              <a:spcBef>
                <a:spcPct val="0"/>
              </a:spcBef>
              <a:spcAft>
                <a:spcPct val="0"/>
              </a:spcAft>
              <a:buClrTx/>
              <a:buSzTx/>
              <a:buFont typeface="Wingdings" charset="2"/>
              <a:buNone/>
              <a:tabLst/>
              <a:defRPr/>
            </a:pPr>
            <a:r>
              <a:rPr lang="en-US" sz="1600" baseline="0" dirty="0" smtClean="0">
                <a:solidFill>
                  <a:srgbClr val="000000"/>
                </a:solidFill>
                <a:latin typeface="Arial" charset="0"/>
              </a:rPr>
              <a:t>Source: Van </a:t>
            </a:r>
            <a:r>
              <a:rPr lang="en-US" sz="1600" baseline="0" dirty="0" err="1" smtClean="0">
                <a:solidFill>
                  <a:srgbClr val="000000"/>
                </a:solidFill>
                <a:latin typeface="Arial" charset="0"/>
              </a:rPr>
              <a:t>Buskirk</a:t>
            </a:r>
            <a:r>
              <a:rPr lang="en-US" sz="1600" baseline="0" dirty="0" smtClean="0">
                <a:solidFill>
                  <a:srgbClr val="000000"/>
                </a:solidFill>
                <a:latin typeface="Arial" charset="0"/>
              </a:rPr>
              <a:t>, E “Nine Inch Nails Album Generated $1.6 Million in the First Week (Updated)” on </a:t>
            </a:r>
            <a:r>
              <a:rPr lang="en-US" sz="1600" i="1" baseline="0" dirty="0" smtClean="0">
                <a:solidFill>
                  <a:srgbClr val="000000"/>
                </a:solidFill>
                <a:latin typeface="Arial" charset="0"/>
              </a:rPr>
              <a:t>WIRED</a:t>
            </a:r>
            <a:r>
              <a:rPr lang="en-US" sz="1600" i="0" baseline="0" dirty="0" smtClean="0">
                <a:solidFill>
                  <a:srgbClr val="000000"/>
                </a:solidFill>
                <a:latin typeface="Arial" charset="0"/>
              </a:rPr>
              <a:t>,</a:t>
            </a:r>
            <a:r>
              <a:rPr lang="en-US" sz="1600" baseline="0" dirty="0" smtClean="0">
                <a:solidFill>
                  <a:srgbClr val="000000"/>
                </a:solidFill>
                <a:latin typeface="Arial" charset="0"/>
              </a:rPr>
              <a:t> http://blog.wired.com/music/2008/03/nine-inch-nai-2.html</a:t>
            </a:r>
            <a:endParaRPr lang="en-US" sz="1600" dirty="0" smtClean="0">
              <a:solidFill>
                <a:schemeClr val="tx1"/>
              </a:solidFill>
              <a:latin typeface="Times New Roman" charset="0"/>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5538" name="Rectangle 6"/>
          <p:cNvSpPr>
            <a:spLocks noGrp="1" noChangeArrowheads="1"/>
          </p:cNvSpPr>
          <p:nvPr>
            <p:ph type="sldNum" sz="quarter" idx="5"/>
          </p:nvPr>
        </p:nvSpPr>
        <p:spPr>
          <a:noFill/>
        </p:spPr>
        <p:txBody>
          <a:bodyPr/>
          <a:lstStyle/>
          <a:p>
            <a:fld id="{4F9BB444-3CE0-D04F-A448-FAA938A67DAF}" type="slidenum">
              <a:rPr lang="en-US"/>
              <a:pPr/>
              <a:t>97</a:t>
            </a:fld>
            <a:endParaRPr lang="en-US"/>
          </a:p>
        </p:txBody>
      </p:sp>
      <p:sp>
        <p:nvSpPr>
          <p:cNvPr id="65539" name="Rectangle 1"/>
          <p:cNvSpPr>
            <a:spLocks noGrp="1" noRot="1" noChangeAspect="1" noChangeArrowheads="1"/>
          </p:cNvSpPr>
          <p:nvPr>
            <p:ph type="sldImg"/>
          </p:nvPr>
        </p:nvSpPr>
        <p:spPr>
          <a:ln/>
        </p:spPr>
      </p:sp>
      <p:sp>
        <p:nvSpPr>
          <p:cNvPr id="65540" name="Rectangle 2"/>
          <p:cNvSpPr>
            <a:spLocks noGrp="1" noChangeArrowheads="1"/>
          </p:cNvSpPr>
          <p:nvPr>
            <p:ph type="body" idx="1"/>
          </p:nvPr>
        </p:nvSpPr>
        <p:spPr>
          <a:noFill/>
          <a:ln/>
        </p:spPr>
        <p:txBody>
          <a:bodyPr lIns="0" tIns="0" rIns="0" bIns="0"/>
          <a:lstStyle/>
          <a:p>
            <a:pPr eaLnBrk="1" hangingPunct="1">
              <a:lnSpc>
                <a:spcPct val="95000"/>
              </a:lnSpc>
              <a:spcBef>
                <a:spcPct val="0"/>
              </a:spcBef>
            </a:pPr>
            <a:r>
              <a:rPr lang="en-US" sz="1600" b="1" dirty="0" smtClean="0">
                <a:solidFill>
                  <a:srgbClr val="000000"/>
                </a:solidFill>
                <a:latin typeface="Arial" charset="0"/>
              </a:rPr>
              <a:t>NINE INCH NAILS – THE SLIP – BUSINESS</a:t>
            </a:r>
            <a:r>
              <a:rPr lang="en-US" sz="1600" b="1" baseline="0" dirty="0" smtClean="0">
                <a:solidFill>
                  <a:srgbClr val="000000"/>
                </a:solidFill>
                <a:latin typeface="Arial" charset="0"/>
              </a:rPr>
              <a:t> MODEL</a:t>
            </a:r>
            <a:endParaRPr lang="en-US" sz="1600" dirty="0" smtClean="0">
              <a:solidFill>
                <a:srgbClr val="000000"/>
              </a:solidFill>
              <a:latin typeface="Arial" charset="0"/>
            </a:endParaRPr>
          </a:p>
          <a:p>
            <a:pPr eaLnBrk="1" hangingPunct="1">
              <a:lnSpc>
                <a:spcPct val="95000"/>
              </a:lnSpc>
              <a:spcBef>
                <a:spcPct val="0"/>
              </a:spcBef>
            </a:pPr>
            <a:endParaRPr lang="en-US" sz="1600" dirty="0" smtClean="0">
              <a:solidFill>
                <a:srgbClr val="000000"/>
              </a:solidFill>
              <a:latin typeface="Arial" charset="0"/>
            </a:endParaRPr>
          </a:p>
          <a:p>
            <a:pPr eaLnBrk="1" hangingPunct="1">
              <a:lnSpc>
                <a:spcPct val="95000"/>
              </a:lnSpc>
              <a:spcBef>
                <a:spcPct val="0"/>
              </a:spcBef>
            </a:pPr>
            <a:endParaRPr lang="en-US" sz="1600" dirty="0" smtClean="0">
              <a:solidFill>
                <a:srgbClr val="000000"/>
              </a:solidFill>
              <a:latin typeface="Arial" charset="0"/>
            </a:endParaRPr>
          </a:p>
          <a:p>
            <a:pPr eaLnBrk="1" hangingPunct="1">
              <a:lnSpc>
                <a:spcPct val="95000"/>
              </a:lnSpc>
              <a:spcBef>
                <a:spcPct val="0"/>
              </a:spcBef>
            </a:pPr>
            <a:r>
              <a:rPr lang="en-US" sz="1600" baseline="0" dirty="0" smtClean="0">
                <a:solidFill>
                  <a:schemeClr val="tx1"/>
                </a:solidFill>
                <a:latin typeface="Times New Roman" charset="0"/>
              </a:rPr>
              <a:t>With </a:t>
            </a:r>
            <a:r>
              <a:rPr lang="en-US" sz="1600" i="1" baseline="0" dirty="0" smtClean="0">
                <a:solidFill>
                  <a:schemeClr val="tx1"/>
                </a:solidFill>
                <a:latin typeface="Times New Roman" charset="0"/>
              </a:rPr>
              <a:t>The Slip </a:t>
            </a:r>
            <a:r>
              <a:rPr lang="en-US" sz="1600" i="0" baseline="0" dirty="0" smtClean="0">
                <a:solidFill>
                  <a:schemeClr val="tx1"/>
                </a:solidFill>
                <a:latin typeface="Times New Roman" charset="0"/>
              </a:rPr>
              <a:t>Trent </a:t>
            </a:r>
            <a:r>
              <a:rPr lang="en-US" sz="1600" i="0" baseline="0" dirty="0" err="1" smtClean="0">
                <a:solidFill>
                  <a:schemeClr val="tx1"/>
                </a:solidFill>
                <a:latin typeface="Times New Roman" charset="0"/>
              </a:rPr>
              <a:t>Reznor</a:t>
            </a:r>
            <a:r>
              <a:rPr lang="en-US" sz="1600" i="0" baseline="0" dirty="0" smtClean="0">
                <a:solidFill>
                  <a:schemeClr val="tx1"/>
                </a:solidFill>
                <a:latin typeface="Times New Roman" charset="0"/>
              </a:rPr>
              <a:t> again experimented with a new approach to selling and distributing the album. Unlike </a:t>
            </a:r>
            <a:r>
              <a:rPr lang="en-US" sz="1600" i="1" baseline="0" dirty="0" smtClean="0">
                <a:solidFill>
                  <a:schemeClr val="tx1"/>
                </a:solidFill>
                <a:latin typeface="Times New Roman" charset="0"/>
              </a:rPr>
              <a:t>Ghosts I-IV</a:t>
            </a:r>
            <a:r>
              <a:rPr lang="en-US" sz="1600" i="0" baseline="0" dirty="0" smtClean="0">
                <a:solidFill>
                  <a:schemeClr val="tx1"/>
                </a:solidFill>
                <a:latin typeface="Times New Roman" charset="0"/>
              </a:rPr>
              <a:t>, </a:t>
            </a:r>
            <a:endParaRPr lang="en-US" sz="1600" dirty="0" smtClean="0">
              <a:solidFill>
                <a:srgbClr val="000000"/>
              </a:solidFill>
              <a:latin typeface="Arial" charset="0"/>
            </a:endParaRPr>
          </a:p>
          <a:p>
            <a:pPr eaLnBrk="1" hangingPunct="1">
              <a:lnSpc>
                <a:spcPct val="95000"/>
              </a:lnSpc>
              <a:spcBef>
                <a:spcPct val="0"/>
              </a:spcBef>
            </a:pPr>
            <a:endParaRPr lang="en-US" sz="1600" dirty="0" smtClean="0">
              <a:solidFill>
                <a:srgbClr val="000000"/>
              </a:solidFill>
              <a:latin typeface="Arial" charset="0"/>
            </a:endParaRPr>
          </a:p>
          <a:p>
            <a:pPr eaLnBrk="1" hangingPunct="1">
              <a:lnSpc>
                <a:spcPct val="95000"/>
              </a:lnSpc>
              <a:spcBef>
                <a:spcPct val="0"/>
              </a:spcBef>
            </a:pPr>
            <a:endParaRPr lang="en-US" sz="1600" dirty="0" smtClean="0">
              <a:solidFill>
                <a:srgbClr val="000000"/>
              </a:solidFill>
              <a:latin typeface="Arial" charset="0"/>
            </a:endParaRPr>
          </a:p>
          <a:p>
            <a:pPr eaLnBrk="1" hangingPunct="1">
              <a:lnSpc>
                <a:spcPct val="95000"/>
              </a:lnSpc>
              <a:spcBef>
                <a:spcPct val="0"/>
              </a:spcBef>
            </a:pPr>
            <a:endParaRPr lang="en-US" sz="1600" dirty="0" smtClean="0">
              <a:solidFill>
                <a:srgbClr val="000000"/>
              </a:solidFill>
              <a:latin typeface="Arial" charset="0"/>
            </a:endParaRPr>
          </a:p>
          <a:p>
            <a:pPr eaLnBrk="1" hangingPunct="1">
              <a:lnSpc>
                <a:spcPct val="95000"/>
              </a:lnSpc>
              <a:spcBef>
                <a:spcPct val="0"/>
              </a:spcBef>
            </a:pPr>
            <a:r>
              <a:rPr lang="en-US" sz="1600" dirty="0" smtClean="0"/>
              <a:t>Album artwork: Cover art of </a:t>
            </a:r>
            <a:r>
              <a:rPr lang="en-US" sz="1600" i="1" dirty="0" smtClean="0"/>
              <a:t>The Slip </a:t>
            </a:r>
            <a:r>
              <a:rPr lang="en-US" sz="1600" dirty="0" smtClean="0"/>
              <a:t>by Nine Inch Nails, http://</a:t>
            </a:r>
            <a:r>
              <a:rPr lang="en-US" sz="1600" dirty="0" err="1" smtClean="0"/>
              <a:t>theslip.nin.com</a:t>
            </a:r>
            <a:r>
              <a:rPr lang="en-US" sz="1600" dirty="0" smtClean="0"/>
              <a:t>. Available under a Creative Commons Attribution-Noncommercial-Share Alike 3.0 United States </a:t>
            </a:r>
            <a:r>
              <a:rPr lang="en-US" sz="1600" dirty="0" err="1" smtClean="0"/>
              <a:t>licence</a:t>
            </a:r>
            <a:r>
              <a:rPr lang="en-US" sz="1600" dirty="0" smtClean="0"/>
              <a:t>. Full terms available at http://creativecommons.org/licenses/by-nc-sa/3.0/u</a:t>
            </a: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9634" name="Rectangle 6"/>
          <p:cNvSpPr>
            <a:spLocks noGrp="1" noChangeArrowheads="1"/>
          </p:cNvSpPr>
          <p:nvPr>
            <p:ph type="sldNum" sz="quarter" idx="5"/>
          </p:nvPr>
        </p:nvSpPr>
        <p:spPr>
          <a:noFill/>
        </p:spPr>
        <p:txBody>
          <a:bodyPr/>
          <a:lstStyle/>
          <a:p>
            <a:fld id="{5D9A0BC9-6DFA-3E43-A766-7BEC81BDC530}" type="slidenum">
              <a:rPr lang="en-US"/>
              <a:pPr/>
              <a:t>98</a:t>
            </a:fld>
            <a:endParaRPr lang="en-US"/>
          </a:p>
        </p:txBody>
      </p:sp>
      <p:sp>
        <p:nvSpPr>
          <p:cNvPr id="69635" name="Rectangle 1"/>
          <p:cNvSpPr>
            <a:spLocks noGrp="1" noRot="1" noChangeAspect="1" noChangeArrowheads="1"/>
          </p:cNvSpPr>
          <p:nvPr>
            <p:ph type="sldImg"/>
          </p:nvPr>
        </p:nvSpPr>
        <p:spPr>
          <a:ln/>
        </p:spPr>
      </p:sp>
      <p:sp>
        <p:nvSpPr>
          <p:cNvPr id="69636" name="Rectangle 2"/>
          <p:cNvSpPr>
            <a:spLocks noGrp="1" noChangeArrowheads="1"/>
          </p:cNvSpPr>
          <p:nvPr>
            <p:ph type="body" idx="1"/>
          </p:nvPr>
        </p:nvSpPr>
        <p:spPr>
          <a:noFill/>
          <a:ln/>
        </p:spPr>
        <p:txBody>
          <a:bodyPr lIns="0" tIns="0" rIns="0" bIns="0"/>
          <a:lstStyle/>
          <a:p>
            <a:pPr eaLnBrk="1" hangingPunct="1">
              <a:lnSpc>
                <a:spcPct val="95000"/>
              </a:lnSpc>
              <a:spcBef>
                <a:spcPct val="0"/>
              </a:spcBef>
            </a:pPr>
            <a:r>
              <a:rPr lang="en-US" sz="1600" b="1" dirty="0" smtClean="0">
                <a:solidFill>
                  <a:srgbClr val="000000"/>
                </a:solidFill>
                <a:latin typeface="Arial" charset="0"/>
              </a:rPr>
              <a:t>NINE INCH NAILS – THE SLIP – BUSINESS</a:t>
            </a:r>
            <a:r>
              <a:rPr lang="en-US" sz="1600" b="1" baseline="0" dirty="0" smtClean="0">
                <a:solidFill>
                  <a:srgbClr val="000000"/>
                </a:solidFill>
                <a:latin typeface="Arial" charset="0"/>
              </a:rPr>
              <a:t> MODEL</a:t>
            </a:r>
            <a:endParaRPr lang="en-US" sz="1600" dirty="0" smtClean="0">
              <a:solidFill>
                <a:srgbClr val="000000"/>
              </a:solidFill>
              <a:latin typeface="Arial" charset="0"/>
            </a:endParaRPr>
          </a:p>
          <a:p>
            <a:pPr eaLnBrk="1" hangingPunct="1">
              <a:lnSpc>
                <a:spcPct val="95000"/>
              </a:lnSpc>
              <a:spcBef>
                <a:spcPct val="0"/>
              </a:spcBef>
            </a:pPr>
            <a:r>
              <a:rPr lang="en-US" sz="1600" dirty="0" smtClean="0">
                <a:solidFill>
                  <a:srgbClr val="000000"/>
                </a:solidFill>
                <a:latin typeface="Arial" charset="0"/>
              </a:rPr>
              <a:t>     - whole album released</a:t>
            </a:r>
            <a:r>
              <a:rPr lang="en-US" sz="1600" baseline="0" dirty="0" smtClean="0">
                <a:solidFill>
                  <a:srgbClr val="000000"/>
                </a:solidFill>
                <a:latin typeface="Arial" charset="0"/>
              </a:rPr>
              <a:t> under </a:t>
            </a:r>
            <a:r>
              <a:rPr lang="en-US" sz="1600" baseline="0" dirty="0" err="1" smtClean="0">
                <a:solidFill>
                  <a:srgbClr val="000000"/>
                </a:solidFill>
                <a:latin typeface="Arial" charset="0"/>
              </a:rPr>
              <a:t>licence</a:t>
            </a:r>
            <a:endParaRPr lang="en-US" sz="1600" dirty="0" smtClean="0">
              <a:solidFill>
                <a:srgbClr val="000000"/>
              </a:solidFill>
              <a:latin typeface="Arial" charset="0"/>
            </a:endParaRPr>
          </a:p>
          <a:p>
            <a:pPr eaLnBrk="1" hangingPunct="1">
              <a:lnSpc>
                <a:spcPct val="95000"/>
              </a:lnSpc>
              <a:spcBef>
                <a:spcPct val="0"/>
              </a:spcBef>
            </a:pPr>
            <a:r>
              <a:rPr lang="en-US" sz="1600" dirty="0" smtClean="0">
                <a:solidFill>
                  <a:srgbClr val="000000"/>
                </a:solidFill>
                <a:latin typeface="Arial" charset="0"/>
              </a:rPr>
              <a:t>     - released under a </a:t>
            </a:r>
            <a:r>
              <a:rPr lang="en-US" sz="1600" dirty="0" smtClean="0"/>
              <a:t>Creative Commons Attribution-Noncommercial-Share Alike 3.0 United States </a:t>
            </a:r>
            <a:r>
              <a:rPr lang="en-US" sz="1600" dirty="0" err="1" smtClean="0"/>
              <a:t>licence</a:t>
            </a:r>
            <a:endParaRPr lang="en-US" sz="1600" dirty="0" smtClean="0">
              <a:solidFill>
                <a:srgbClr val="000000"/>
              </a:solidFill>
              <a:latin typeface="Arial" charset="0"/>
            </a:endParaRPr>
          </a:p>
          <a:p>
            <a:pPr eaLnBrk="1" hangingPunct="1">
              <a:lnSpc>
                <a:spcPct val="95000"/>
              </a:lnSpc>
              <a:spcBef>
                <a:spcPct val="0"/>
              </a:spcBef>
            </a:pPr>
            <a:endParaRPr lang="en-US" sz="1600" dirty="0" smtClean="0">
              <a:solidFill>
                <a:srgbClr val="000000"/>
              </a:solidFill>
              <a:latin typeface="Arial" charset="0"/>
            </a:endParaRPr>
          </a:p>
          <a:p>
            <a:pPr eaLnBrk="1" hangingPunct="1">
              <a:lnSpc>
                <a:spcPct val="95000"/>
              </a:lnSpc>
              <a:spcBef>
                <a:spcPct val="0"/>
              </a:spcBef>
            </a:pPr>
            <a:endParaRPr lang="en-US" sz="1600" dirty="0" smtClean="0">
              <a:solidFill>
                <a:srgbClr val="000000"/>
              </a:solidFill>
              <a:latin typeface="Arial" charset="0"/>
            </a:endParaRPr>
          </a:p>
          <a:p>
            <a:pPr eaLnBrk="1" hangingPunct="1">
              <a:lnSpc>
                <a:spcPct val="95000"/>
              </a:lnSpc>
              <a:spcBef>
                <a:spcPct val="0"/>
              </a:spcBef>
            </a:pPr>
            <a:r>
              <a:rPr lang="en-US" sz="1600" baseline="0" dirty="0" smtClean="0">
                <a:solidFill>
                  <a:schemeClr val="tx1"/>
                </a:solidFill>
                <a:latin typeface="Times New Roman" charset="0"/>
              </a:rPr>
              <a:t>All the tracks on </a:t>
            </a:r>
            <a:r>
              <a:rPr lang="en-US" sz="1600" i="1" baseline="0" dirty="0" smtClean="0">
                <a:solidFill>
                  <a:schemeClr val="tx1"/>
                </a:solidFill>
                <a:latin typeface="Times New Roman" charset="0"/>
              </a:rPr>
              <a:t>The Slip</a:t>
            </a:r>
            <a:r>
              <a:rPr lang="en-US" sz="1600" i="0" baseline="0" dirty="0" smtClean="0">
                <a:solidFill>
                  <a:schemeClr val="tx1"/>
                </a:solidFill>
                <a:latin typeface="Times New Roman" charset="0"/>
              </a:rPr>
              <a:t> were released for free under a </a:t>
            </a:r>
            <a:r>
              <a:rPr lang="en-US" sz="1600" dirty="0" smtClean="0"/>
              <a:t>Creative Commons Attribution-Noncommercial-Share Alike 3.0 United States</a:t>
            </a:r>
            <a:r>
              <a:rPr lang="en-US" sz="1600" i="0" baseline="0" dirty="0" smtClean="0">
                <a:solidFill>
                  <a:schemeClr val="tx1"/>
                </a:solidFill>
                <a:latin typeface="Times New Roman" charset="0"/>
              </a:rPr>
              <a:t>.</a:t>
            </a:r>
            <a:endParaRPr lang="en-US" sz="1600" dirty="0" smtClean="0">
              <a:solidFill>
                <a:srgbClr val="000000"/>
              </a:solidFill>
              <a:latin typeface="Arial" charset="0"/>
            </a:endParaRPr>
          </a:p>
          <a:p>
            <a:pPr eaLnBrk="1" hangingPunct="1">
              <a:lnSpc>
                <a:spcPct val="95000"/>
              </a:lnSpc>
              <a:spcBef>
                <a:spcPct val="0"/>
              </a:spcBef>
            </a:pPr>
            <a:endParaRPr lang="en-US" sz="1600" dirty="0" smtClean="0">
              <a:solidFill>
                <a:srgbClr val="000000"/>
              </a:solidFill>
              <a:latin typeface="Arial" charset="0"/>
            </a:endParaRPr>
          </a:p>
          <a:p>
            <a:pPr eaLnBrk="1" hangingPunct="1">
              <a:lnSpc>
                <a:spcPct val="95000"/>
              </a:lnSpc>
              <a:spcBef>
                <a:spcPct val="0"/>
              </a:spcBef>
            </a:pPr>
            <a:endParaRPr lang="en-US" sz="1600" dirty="0" smtClean="0">
              <a:solidFill>
                <a:srgbClr val="000000"/>
              </a:solidFill>
              <a:latin typeface="Arial" charset="0"/>
            </a:endParaRPr>
          </a:p>
          <a:p>
            <a:pPr eaLnBrk="1" hangingPunct="1">
              <a:lnSpc>
                <a:spcPct val="95000"/>
              </a:lnSpc>
              <a:spcBef>
                <a:spcPct val="0"/>
              </a:spcBef>
            </a:pPr>
            <a:endParaRPr lang="en-US" sz="1600" dirty="0" smtClean="0">
              <a:solidFill>
                <a:srgbClr val="000000"/>
              </a:solidFill>
              <a:latin typeface="Arial" charset="0"/>
            </a:endParaRPr>
          </a:p>
          <a:p>
            <a:pPr eaLnBrk="1" hangingPunct="1">
              <a:lnSpc>
                <a:spcPct val="95000"/>
              </a:lnSpc>
              <a:spcBef>
                <a:spcPct val="0"/>
              </a:spcBef>
            </a:pPr>
            <a:r>
              <a:rPr lang="en-US" sz="1600" dirty="0" smtClean="0"/>
              <a:t>Album artwork: Cover art of </a:t>
            </a:r>
            <a:r>
              <a:rPr lang="en-US" sz="1600" i="1" dirty="0" smtClean="0"/>
              <a:t>The Slip </a:t>
            </a:r>
            <a:r>
              <a:rPr lang="en-US" sz="1600" dirty="0" smtClean="0"/>
              <a:t>by Nine Inch Nails, http://</a:t>
            </a:r>
            <a:r>
              <a:rPr lang="en-US" sz="1600" dirty="0" err="1" smtClean="0"/>
              <a:t>theslip.nin.com</a:t>
            </a:r>
            <a:r>
              <a:rPr lang="en-US" sz="1600" dirty="0" smtClean="0"/>
              <a:t>. Available under a Creative Commons Attribution-Noncommercial-Share Alike 3.0 United States </a:t>
            </a:r>
            <a:r>
              <a:rPr lang="en-US" sz="1600" dirty="0" err="1" smtClean="0"/>
              <a:t>licence</a:t>
            </a:r>
            <a:r>
              <a:rPr lang="en-US" sz="1600" dirty="0" smtClean="0"/>
              <a:t>. Full terms available at http://creativecommons.org/licenses/by-nc-sa/3.0/us</a:t>
            </a:r>
            <a:endParaRPr lang="en-US" sz="1600" dirty="0"/>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9634" name="Rectangle 6"/>
          <p:cNvSpPr>
            <a:spLocks noGrp="1" noChangeArrowheads="1"/>
          </p:cNvSpPr>
          <p:nvPr>
            <p:ph type="sldNum" sz="quarter" idx="5"/>
          </p:nvPr>
        </p:nvSpPr>
        <p:spPr>
          <a:noFill/>
        </p:spPr>
        <p:txBody>
          <a:bodyPr/>
          <a:lstStyle/>
          <a:p>
            <a:fld id="{5D9A0BC9-6DFA-3E43-A766-7BEC81BDC530}" type="slidenum">
              <a:rPr lang="en-US"/>
              <a:pPr/>
              <a:t>99</a:t>
            </a:fld>
            <a:endParaRPr lang="en-US"/>
          </a:p>
        </p:txBody>
      </p:sp>
      <p:sp>
        <p:nvSpPr>
          <p:cNvPr id="69635" name="Rectangle 1"/>
          <p:cNvSpPr>
            <a:spLocks noGrp="1" noRot="1" noChangeAspect="1" noChangeArrowheads="1"/>
          </p:cNvSpPr>
          <p:nvPr>
            <p:ph type="sldImg"/>
          </p:nvPr>
        </p:nvSpPr>
        <p:spPr>
          <a:ln/>
        </p:spPr>
      </p:sp>
      <p:sp>
        <p:nvSpPr>
          <p:cNvPr id="69636" name="Rectangle 2"/>
          <p:cNvSpPr>
            <a:spLocks noGrp="1" noChangeArrowheads="1"/>
          </p:cNvSpPr>
          <p:nvPr>
            <p:ph type="body" idx="1"/>
          </p:nvPr>
        </p:nvSpPr>
        <p:spPr>
          <a:noFill/>
          <a:ln/>
        </p:spPr>
        <p:txBody>
          <a:bodyPr lIns="0" tIns="0" rIns="0" bIns="0"/>
          <a:lstStyle/>
          <a:p>
            <a:pPr eaLnBrk="1" hangingPunct="1">
              <a:lnSpc>
                <a:spcPct val="95000"/>
              </a:lnSpc>
              <a:spcBef>
                <a:spcPct val="0"/>
              </a:spcBef>
            </a:pPr>
            <a:r>
              <a:rPr lang="en-US" sz="1600" b="1" dirty="0" smtClean="0">
                <a:solidFill>
                  <a:srgbClr val="000000"/>
                </a:solidFill>
                <a:latin typeface="Arial" charset="0"/>
              </a:rPr>
              <a:t>NINE INCH NAILS – THE SLIP – BUSINESS</a:t>
            </a:r>
            <a:r>
              <a:rPr lang="en-US" sz="1600" b="1" baseline="0" dirty="0" smtClean="0">
                <a:solidFill>
                  <a:srgbClr val="000000"/>
                </a:solidFill>
                <a:latin typeface="Arial" charset="0"/>
              </a:rPr>
              <a:t> MODEL</a:t>
            </a:r>
            <a:endParaRPr lang="en-US" sz="1600" dirty="0" smtClean="0">
              <a:solidFill>
                <a:srgbClr val="000000"/>
              </a:solidFill>
              <a:latin typeface="Arial" charset="0"/>
            </a:endParaRPr>
          </a:p>
          <a:p>
            <a:pPr eaLnBrk="1" hangingPunct="1">
              <a:lnSpc>
                <a:spcPct val="95000"/>
              </a:lnSpc>
              <a:spcBef>
                <a:spcPct val="0"/>
              </a:spcBef>
            </a:pPr>
            <a:r>
              <a:rPr lang="en-US" sz="1600" dirty="0" smtClean="0">
                <a:solidFill>
                  <a:srgbClr val="000000"/>
                </a:solidFill>
                <a:latin typeface="Arial" charset="0"/>
              </a:rPr>
              <a:t>     - whole album released</a:t>
            </a:r>
            <a:r>
              <a:rPr lang="en-US" sz="1600" baseline="0" dirty="0" smtClean="0">
                <a:solidFill>
                  <a:srgbClr val="000000"/>
                </a:solidFill>
                <a:latin typeface="Arial" charset="0"/>
              </a:rPr>
              <a:t> under </a:t>
            </a:r>
            <a:r>
              <a:rPr lang="en-US" sz="1600" baseline="0" dirty="0" err="1" smtClean="0">
                <a:solidFill>
                  <a:srgbClr val="000000"/>
                </a:solidFill>
                <a:latin typeface="Arial" charset="0"/>
              </a:rPr>
              <a:t>licence</a:t>
            </a:r>
            <a:endParaRPr lang="en-US" sz="1600" dirty="0" smtClean="0">
              <a:solidFill>
                <a:srgbClr val="000000"/>
              </a:solidFill>
              <a:latin typeface="Arial" charset="0"/>
            </a:endParaRPr>
          </a:p>
          <a:p>
            <a:pPr eaLnBrk="1" hangingPunct="1">
              <a:lnSpc>
                <a:spcPct val="95000"/>
              </a:lnSpc>
              <a:spcBef>
                <a:spcPct val="0"/>
              </a:spcBef>
            </a:pPr>
            <a:r>
              <a:rPr lang="en-US" sz="1600" dirty="0" smtClean="0">
                <a:solidFill>
                  <a:srgbClr val="000000"/>
                </a:solidFill>
                <a:latin typeface="Arial" charset="0"/>
              </a:rPr>
              <a:t>     - released under a </a:t>
            </a:r>
            <a:r>
              <a:rPr lang="en-US" sz="1600" dirty="0" smtClean="0"/>
              <a:t>Creative Commons Attribution-Noncommercial-Share Alike 3.0 United States </a:t>
            </a:r>
            <a:r>
              <a:rPr lang="en-US" sz="1600" dirty="0" err="1" smtClean="0"/>
              <a:t>licence</a:t>
            </a:r>
            <a:endParaRPr lang="en-US" sz="1600" dirty="0" smtClean="0">
              <a:solidFill>
                <a:srgbClr val="000000"/>
              </a:solidFill>
              <a:latin typeface="Arial" charset="0"/>
            </a:endParaRPr>
          </a:p>
          <a:p>
            <a:pPr eaLnBrk="1" hangingPunct="1">
              <a:lnSpc>
                <a:spcPct val="95000"/>
              </a:lnSpc>
              <a:spcBef>
                <a:spcPct val="0"/>
              </a:spcBef>
            </a:pPr>
            <a:endParaRPr lang="en-US" sz="1600" dirty="0" smtClean="0">
              <a:solidFill>
                <a:srgbClr val="000000"/>
              </a:solidFill>
              <a:latin typeface="Arial" charset="0"/>
            </a:endParaRPr>
          </a:p>
          <a:p>
            <a:pPr eaLnBrk="1" hangingPunct="1">
              <a:lnSpc>
                <a:spcPct val="95000"/>
              </a:lnSpc>
              <a:spcBef>
                <a:spcPct val="0"/>
              </a:spcBef>
            </a:pPr>
            <a:endParaRPr lang="en-US" sz="1600" dirty="0" smtClean="0">
              <a:solidFill>
                <a:srgbClr val="000000"/>
              </a:solidFill>
              <a:latin typeface="Arial" charset="0"/>
            </a:endParaRPr>
          </a:p>
          <a:p>
            <a:pPr eaLnBrk="1" hangingPunct="1">
              <a:lnSpc>
                <a:spcPct val="95000"/>
              </a:lnSpc>
              <a:spcBef>
                <a:spcPct val="0"/>
              </a:spcBef>
            </a:pPr>
            <a:r>
              <a:rPr lang="en-US" sz="1600" baseline="0" dirty="0" smtClean="0">
                <a:solidFill>
                  <a:schemeClr val="tx1"/>
                </a:solidFill>
                <a:latin typeface="Times New Roman" charset="0"/>
              </a:rPr>
              <a:t>All the tracks on </a:t>
            </a:r>
            <a:r>
              <a:rPr lang="en-US" sz="1600" i="1" baseline="0" dirty="0" smtClean="0">
                <a:solidFill>
                  <a:schemeClr val="tx1"/>
                </a:solidFill>
                <a:latin typeface="Times New Roman" charset="0"/>
              </a:rPr>
              <a:t>The Slip</a:t>
            </a:r>
            <a:r>
              <a:rPr lang="en-US" sz="1600" i="0" baseline="0" dirty="0" smtClean="0">
                <a:solidFill>
                  <a:schemeClr val="tx1"/>
                </a:solidFill>
                <a:latin typeface="Times New Roman" charset="0"/>
              </a:rPr>
              <a:t> were released for free under a </a:t>
            </a:r>
            <a:r>
              <a:rPr lang="en-US" sz="1600" dirty="0" smtClean="0"/>
              <a:t>Creative Commons Attribution-Noncommercial-Share Alike 3.0 United States</a:t>
            </a:r>
            <a:r>
              <a:rPr lang="en-US" sz="1600" i="0" baseline="0" dirty="0" smtClean="0">
                <a:solidFill>
                  <a:schemeClr val="tx1"/>
                </a:solidFill>
                <a:latin typeface="Times New Roman" charset="0"/>
              </a:rPr>
              <a:t>. This time, the free download gave users 5 format options: MP3 and WAVE and FLAC, FLAC high definition and Apple Lossless formats for mixing. The last three formats were available torrent files for use with peer-to-peer networks. Again, all files are DRM free.</a:t>
            </a:r>
          </a:p>
          <a:p>
            <a:pPr eaLnBrk="1" hangingPunct="1">
              <a:lnSpc>
                <a:spcPct val="95000"/>
              </a:lnSpc>
              <a:spcBef>
                <a:spcPct val="0"/>
              </a:spcBef>
            </a:pPr>
            <a:endParaRPr lang="en-US" sz="1600" dirty="0" smtClean="0">
              <a:solidFill>
                <a:srgbClr val="000000"/>
              </a:solidFill>
              <a:latin typeface="Arial" charset="0"/>
            </a:endParaRPr>
          </a:p>
          <a:p>
            <a:pPr eaLnBrk="1" hangingPunct="1">
              <a:lnSpc>
                <a:spcPct val="95000"/>
              </a:lnSpc>
              <a:spcBef>
                <a:spcPct val="0"/>
              </a:spcBef>
            </a:pPr>
            <a:endParaRPr lang="en-US" sz="1600" dirty="0" smtClean="0">
              <a:solidFill>
                <a:srgbClr val="000000"/>
              </a:solidFill>
              <a:latin typeface="Arial" charset="0"/>
            </a:endParaRPr>
          </a:p>
          <a:p>
            <a:pPr eaLnBrk="1" hangingPunct="1">
              <a:lnSpc>
                <a:spcPct val="95000"/>
              </a:lnSpc>
              <a:spcBef>
                <a:spcPct val="0"/>
              </a:spcBef>
            </a:pPr>
            <a:endParaRPr lang="en-US" sz="1600" dirty="0" smtClean="0">
              <a:solidFill>
                <a:srgbClr val="000000"/>
              </a:solidFill>
              <a:latin typeface="Arial" charset="0"/>
            </a:endParaRPr>
          </a:p>
          <a:p>
            <a:pPr eaLnBrk="1" hangingPunct="1">
              <a:lnSpc>
                <a:spcPct val="95000"/>
              </a:lnSpc>
              <a:spcBef>
                <a:spcPct val="0"/>
              </a:spcBef>
            </a:pPr>
            <a:r>
              <a:rPr lang="en-US" sz="1600" dirty="0" smtClean="0"/>
              <a:t>Album artwork: Cover art of </a:t>
            </a:r>
            <a:r>
              <a:rPr lang="en-US" sz="1600" i="1" dirty="0" smtClean="0"/>
              <a:t>The Slip </a:t>
            </a:r>
            <a:r>
              <a:rPr lang="en-US" sz="1600" dirty="0" smtClean="0"/>
              <a:t>by Nine Inch Nails, http://</a:t>
            </a:r>
            <a:r>
              <a:rPr lang="en-US" sz="1600" dirty="0" err="1" smtClean="0"/>
              <a:t>theslip.nin.com</a:t>
            </a:r>
            <a:r>
              <a:rPr lang="en-US" sz="1600" dirty="0" smtClean="0"/>
              <a:t>. Available under a Creative Commons Attribution-Noncommercial-Share Alike 3.0 United States </a:t>
            </a:r>
            <a:r>
              <a:rPr lang="en-US" sz="1600" dirty="0" err="1" smtClean="0"/>
              <a:t>licence</a:t>
            </a:r>
            <a:r>
              <a:rPr lang="en-US" sz="1600" dirty="0" smtClean="0"/>
              <a:t>. Full terms available at http://creativecommons.org/licenses/by-nc-sa/3.0/us</a:t>
            </a:r>
          </a:p>
          <a:p>
            <a:pPr eaLnBrk="1" hangingPunct="1">
              <a:lnSpc>
                <a:spcPct val="95000"/>
              </a:lnSpc>
              <a:spcBef>
                <a:spcPct val="0"/>
              </a:spcBef>
            </a:pPr>
            <a:endParaRPr lang="en-US" sz="1600" dirty="0" smtClean="0"/>
          </a:p>
          <a:p>
            <a:pPr marL="0" marR="0" indent="0" algn="l" defTabSz="914400" rtl="0" eaLnBrk="1" fontAlgn="base" latinLnBrk="0" hangingPunct="1">
              <a:lnSpc>
                <a:spcPct val="95000"/>
              </a:lnSpc>
              <a:spcBef>
                <a:spcPct val="0"/>
              </a:spcBef>
              <a:spcAft>
                <a:spcPct val="0"/>
              </a:spcAft>
              <a:buClrTx/>
              <a:buSzTx/>
              <a:buFontTx/>
              <a:buNone/>
              <a:tabLst/>
              <a:defRPr/>
            </a:pPr>
            <a:r>
              <a:rPr lang="en-US" sz="1600" dirty="0" smtClean="0"/>
              <a:t>Icons:</a:t>
            </a:r>
            <a:r>
              <a:rPr lang="en-US" sz="1600" baseline="0" dirty="0" smtClean="0"/>
              <a:t> T</a:t>
            </a:r>
            <a:r>
              <a:rPr lang="en-US" sz="1600" i="0" baseline="0" dirty="0" smtClean="0"/>
              <a:t>he</a:t>
            </a:r>
            <a:r>
              <a:rPr lang="en-US" sz="1600" baseline="0" dirty="0" smtClean="0"/>
              <a:t> </a:t>
            </a:r>
            <a:r>
              <a:rPr lang="en-US" sz="1600" i="1" baseline="0" dirty="0" smtClean="0"/>
              <a:t>Pink CC logo </a:t>
            </a:r>
            <a:r>
              <a:rPr lang="en-US" sz="1600" baseline="0" dirty="0" smtClean="0"/>
              <a:t>is a derivative work of the </a:t>
            </a:r>
            <a:r>
              <a:rPr lang="en-US" sz="1600" i="1" baseline="0" dirty="0" smtClean="0"/>
              <a:t>CC</a:t>
            </a:r>
            <a:r>
              <a:rPr lang="en-US" sz="1600" i="0" baseline="0" dirty="0" smtClean="0"/>
              <a:t> logo by</a:t>
            </a:r>
            <a:r>
              <a:rPr lang="en-US" sz="1600" baseline="0" dirty="0" smtClean="0"/>
              <a:t> </a:t>
            </a:r>
            <a:r>
              <a:rPr lang="en-US" sz="1600" kern="1200" dirty="0" smtClean="0">
                <a:solidFill>
                  <a:schemeClr val="tx1"/>
                </a:solidFill>
                <a:latin typeface="Times New Roman" charset="0"/>
                <a:ea typeface="ＭＳ Ｐゴシック" charset="-128"/>
                <a:cs typeface="ＭＳ Ｐゴシック" charset="-128"/>
              </a:rPr>
              <a:t>Creative Commons Corporation. The </a:t>
            </a:r>
            <a:r>
              <a:rPr lang="en-US" sz="1600" i="1" kern="1200" dirty="0" smtClean="0">
                <a:solidFill>
                  <a:schemeClr val="tx1"/>
                </a:solidFill>
                <a:latin typeface="Times New Roman" charset="0"/>
                <a:ea typeface="ＭＳ Ｐゴシック" charset="-128"/>
                <a:cs typeface="ＭＳ Ｐゴシック" charset="-128"/>
              </a:rPr>
              <a:t>Pink</a:t>
            </a:r>
            <a:r>
              <a:rPr lang="en-US" sz="1600" i="1" kern="1200" baseline="0" dirty="0" smtClean="0">
                <a:solidFill>
                  <a:schemeClr val="tx1"/>
                </a:solidFill>
                <a:latin typeface="Times New Roman" charset="0"/>
                <a:ea typeface="ＭＳ Ｐゴシック" charset="-128"/>
                <a:cs typeface="ＭＳ Ｐゴシック" charset="-128"/>
              </a:rPr>
              <a:t> Attribution icon</a:t>
            </a:r>
            <a:r>
              <a:rPr lang="en-US" sz="1600" i="0" kern="1200" baseline="0" dirty="0" smtClean="0">
                <a:solidFill>
                  <a:schemeClr val="tx1"/>
                </a:solidFill>
                <a:latin typeface="Times New Roman" charset="0"/>
                <a:ea typeface="ＭＳ Ｐゴシック" charset="-128"/>
                <a:cs typeface="ＭＳ Ｐゴシック" charset="-128"/>
              </a:rPr>
              <a:t>, the </a:t>
            </a:r>
            <a:r>
              <a:rPr lang="en-US" sz="1600" i="1" kern="1200" baseline="0" dirty="0" smtClean="0">
                <a:solidFill>
                  <a:schemeClr val="tx1"/>
                </a:solidFill>
                <a:latin typeface="Times New Roman" charset="0"/>
                <a:ea typeface="ＭＳ Ｐゴシック" charset="-128"/>
                <a:cs typeface="ＭＳ Ｐゴシック" charset="-128"/>
              </a:rPr>
              <a:t>Pink Noncommercial icon</a:t>
            </a:r>
            <a:r>
              <a:rPr lang="en-US" sz="1600" i="0" kern="1200" baseline="0" dirty="0" smtClean="0">
                <a:solidFill>
                  <a:schemeClr val="tx1"/>
                </a:solidFill>
                <a:latin typeface="Times New Roman" charset="0"/>
                <a:ea typeface="ＭＳ Ｐゴシック" charset="-128"/>
                <a:cs typeface="ＭＳ Ｐゴシック" charset="-128"/>
              </a:rPr>
              <a:t> and the </a:t>
            </a:r>
            <a:r>
              <a:rPr lang="en-US" sz="1600" i="1" kern="1200" baseline="0" dirty="0" smtClean="0">
                <a:solidFill>
                  <a:schemeClr val="tx1"/>
                </a:solidFill>
                <a:latin typeface="Times New Roman" charset="0"/>
                <a:ea typeface="ＭＳ Ｐゴシック" charset="-128"/>
                <a:cs typeface="ＭＳ Ｐゴシック" charset="-128"/>
              </a:rPr>
              <a:t>Pink Share Alike icon</a:t>
            </a:r>
            <a:r>
              <a:rPr lang="en-US" sz="1600" i="0" kern="1200" baseline="0" dirty="0" smtClean="0">
                <a:solidFill>
                  <a:schemeClr val="tx1"/>
                </a:solidFill>
                <a:latin typeface="Times New Roman" charset="0"/>
                <a:ea typeface="ＭＳ Ｐゴシック" charset="-128"/>
                <a:cs typeface="ＭＳ Ｐゴシック" charset="-128"/>
              </a:rPr>
              <a:t> are derivative works of the </a:t>
            </a:r>
            <a:r>
              <a:rPr lang="en-US" sz="1600" i="1" kern="1200" baseline="0" dirty="0" smtClean="0">
                <a:solidFill>
                  <a:schemeClr val="tx1"/>
                </a:solidFill>
                <a:latin typeface="Times New Roman" charset="0"/>
                <a:ea typeface="ＭＳ Ｐゴシック" charset="-128"/>
                <a:cs typeface="ＭＳ Ｐゴシック" charset="-128"/>
              </a:rPr>
              <a:t>Attribution</a:t>
            </a:r>
            <a:r>
              <a:rPr lang="en-US" sz="1600" i="0" kern="1200" baseline="0" dirty="0" smtClean="0">
                <a:solidFill>
                  <a:schemeClr val="tx1"/>
                </a:solidFill>
                <a:latin typeface="Times New Roman" charset="0"/>
                <a:ea typeface="ＭＳ Ｐゴシック" charset="-128"/>
                <a:cs typeface="ＭＳ Ｐゴシック" charset="-128"/>
              </a:rPr>
              <a:t> element icon, the </a:t>
            </a:r>
            <a:r>
              <a:rPr lang="en-US" sz="1600" i="1" kern="1200" baseline="0" dirty="0" smtClean="0">
                <a:solidFill>
                  <a:schemeClr val="tx1"/>
                </a:solidFill>
                <a:latin typeface="Times New Roman" charset="0"/>
                <a:ea typeface="ＭＳ Ｐゴシック" charset="-128"/>
                <a:cs typeface="ＭＳ Ｐゴシック" charset="-128"/>
              </a:rPr>
              <a:t>Noncommercial </a:t>
            </a:r>
            <a:r>
              <a:rPr lang="en-US" sz="1600" i="0" kern="1200" baseline="0" dirty="0" smtClean="0">
                <a:solidFill>
                  <a:schemeClr val="tx1"/>
                </a:solidFill>
                <a:latin typeface="Times New Roman" charset="0"/>
                <a:ea typeface="ＭＳ Ｐゴシック" charset="-128"/>
                <a:cs typeface="ＭＳ Ｐゴシック" charset="-128"/>
              </a:rPr>
              <a:t>element icon and the </a:t>
            </a:r>
            <a:r>
              <a:rPr lang="en-US" sz="1600" i="1" kern="1200" baseline="0" dirty="0" smtClean="0">
                <a:solidFill>
                  <a:schemeClr val="tx1"/>
                </a:solidFill>
                <a:latin typeface="Times New Roman" charset="0"/>
                <a:ea typeface="ＭＳ Ｐゴシック" charset="-128"/>
                <a:cs typeface="ＭＳ Ｐゴシック" charset="-128"/>
              </a:rPr>
              <a:t>Share Alike </a:t>
            </a:r>
            <a:r>
              <a:rPr lang="en-US" sz="1600" i="0" kern="1200" baseline="0" dirty="0" smtClean="0">
                <a:solidFill>
                  <a:schemeClr val="tx1"/>
                </a:solidFill>
                <a:latin typeface="Times New Roman" charset="0"/>
                <a:ea typeface="ＭＳ Ｐゴシック" charset="-128"/>
                <a:cs typeface="ＭＳ Ｐゴシック" charset="-128"/>
              </a:rPr>
              <a:t>element icon by Creative Commons Corporation.</a:t>
            </a:r>
            <a:r>
              <a:rPr lang="en-US" sz="1600" kern="1200" dirty="0" smtClean="0">
                <a:solidFill>
                  <a:schemeClr val="tx1"/>
                </a:solidFill>
                <a:latin typeface="Times New Roman" charset="0"/>
                <a:ea typeface="ＭＳ Ｐゴシック" charset="-128"/>
                <a:cs typeface="ＭＳ Ｐゴシック" charset="-128"/>
              </a:rPr>
              <a:t> The original logo and element icons are available under a Creative Commons Attribution 3.0 </a:t>
            </a:r>
            <a:r>
              <a:rPr lang="en-US" sz="1600" kern="1200" dirty="0" err="1" smtClean="0">
                <a:solidFill>
                  <a:schemeClr val="tx1"/>
                </a:solidFill>
                <a:latin typeface="Times New Roman" charset="0"/>
                <a:ea typeface="ＭＳ Ｐゴシック" charset="-128"/>
                <a:cs typeface="ＭＳ Ｐゴシック" charset="-128"/>
              </a:rPr>
              <a:t>Unported</a:t>
            </a:r>
            <a:r>
              <a:rPr lang="en-US" sz="1600" kern="1200" dirty="0" smtClean="0">
                <a:solidFill>
                  <a:schemeClr val="tx1"/>
                </a:solidFill>
                <a:latin typeface="Times New Roman" charset="0"/>
                <a:ea typeface="ＭＳ Ｐゴシック" charset="-128"/>
                <a:cs typeface="ＭＳ Ｐゴシック" charset="-128"/>
              </a:rPr>
              <a:t> </a:t>
            </a:r>
            <a:r>
              <a:rPr lang="en-US" sz="1600" kern="1200" dirty="0" err="1" smtClean="0">
                <a:solidFill>
                  <a:schemeClr val="tx1"/>
                </a:solidFill>
                <a:latin typeface="Times New Roman" charset="0"/>
                <a:ea typeface="ＭＳ Ｐゴシック" charset="-128"/>
                <a:cs typeface="ＭＳ Ｐゴシック" charset="-128"/>
              </a:rPr>
              <a:t>licence</a:t>
            </a:r>
            <a:r>
              <a:rPr lang="en-US" sz="1600" kern="1200" dirty="0" smtClean="0">
                <a:solidFill>
                  <a:schemeClr val="tx1"/>
                </a:solidFill>
                <a:latin typeface="Times New Roman" charset="0"/>
                <a:ea typeface="ＭＳ Ｐゴシック" charset="-128"/>
                <a:cs typeface="ＭＳ Ｐゴシック" charset="-128"/>
              </a:rPr>
              <a:t>. Full terms are available at http:// creativecommons.org/licenses/by/3.0. The original logo</a:t>
            </a:r>
            <a:r>
              <a:rPr lang="en-US" sz="1600" kern="1200" baseline="0" dirty="0" smtClean="0">
                <a:solidFill>
                  <a:schemeClr val="tx1"/>
                </a:solidFill>
                <a:latin typeface="Times New Roman" charset="0"/>
                <a:ea typeface="ＭＳ Ｐゴシック" charset="-128"/>
                <a:cs typeface="ＭＳ Ｐゴシック" charset="-128"/>
              </a:rPr>
              <a:t> and element </a:t>
            </a:r>
            <a:r>
              <a:rPr lang="en-US" sz="1600" kern="1200" dirty="0" smtClean="0">
                <a:solidFill>
                  <a:schemeClr val="tx1"/>
                </a:solidFill>
                <a:latin typeface="Times New Roman" charset="0"/>
                <a:ea typeface="ＭＳ Ｐゴシック" charset="-128"/>
                <a:cs typeface="ＭＳ Ｐゴシック" charset="-128"/>
              </a:rPr>
              <a:t>icons are available for reuse in accordance</a:t>
            </a:r>
            <a:r>
              <a:rPr lang="en-US" sz="1600" kern="1200" baseline="0" dirty="0" smtClean="0">
                <a:solidFill>
                  <a:schemeClr val="tx1"/>
                </a:solidFill>
                <a:latin typeface="Times New Roman" charset="0"/>
                <a:ea typeface="ＭＳ Ｐゴシック" charset="-128"/>
                <a:cs typeface="ＭＳ Ｐゴシック" charset="-128"/>
              </a:rPr>
              <a:t> with the Creative Commons trademark policy available at </a:t>
            </a:r>
            <a:r>
              <a:rPr lang="en-US" sz="1600" kern="1200" dirty="0" smtClean="0">
                <a:solidFill>
                  <a:schemeClr val="tx1"/>
                </a:solidFill>
                <a:latin typeface="Times New Roman" charset="0"/>
                <a:ea typeface="ＭＳ Ｐゴシック" charset="-128"/>
                <a:cs typeface="ＭＳ Ｐゴシック" charset="-128"/>
              </a:rPr>
              <a:t>http:// </a:t>
            </a:r>
            <a:r>
              <a:rPr lang="en-US" sz="1600" kern="1200" dirty="0" err="1" smtClean="0">
                <a:solidFill>
                  <a:schemeClr val="tx1"/>
                </a:solidFill>
                <a:latin typeface="Times New Roman" charset="0"/>
                <a:ea typeface="ＭＳ Ｐゴシック" charset="-128"/>
                <a:cs typeface="ＭＳ Ｐゴシック" charset="-128"/>
              </a:rPr>
              <a:t>creativecommons.org/presskit</a:t>
            </a:r>
            <a:r>
              <a:rPr lang="en-US" sz="1600" kern="1200" dirty="0" smtClean="0">
                <a:solidFill>
                  <a:schemeClr val="tx1"/>
                </a:solidFill>
                <a:latin typeface="Times New Roman" charset="0"/>
                <a:ea typeface="ＭＳ Ｐゴシック" charset="-128"/>
                <a:cs typeface="ＭＳ Ｐゴシック" charset="-128"/>
              </a:rPr>
              <a:t>. </a:t>
            </a:r>
            <a:r>
              <a:rPr lang="en-US" sz="1600" baseline="0" dirty="0" smtClean="0"/>
              <a:t>The </a:t>
            </a:r>
            <a:r>
              <a:rPr lang="en-US" sz="1600" i="1" baseline="0" dirty="0" smtClean="0"/>
              <a:t>Pink CC logo</a:t>
            </a:r>
            <a:r>
              <a:rPr lang="en-US" sz="1600" i="0" baseline="0" dirty="0" smtClean="0"/>
              <a:t>, </a:t>
            </a:r>
            <a:r>
              <a:rPr lang="en-US" sz="1600" kern="1200" dirty="0" smtClean="0">
                <a:solidFill>
                  <a:schemeClr val="tx1"/>
                </a:solidFill>
                <a:latin typeface="Times New Roman" charset="0"/>
                <a:ea typeface="ＭＳ Ｐゴシック" charset="-128"/>
                <a:cs typeface="ＭＳ Ｐゴシック" charset="-128"/>
              </a:rPr>
              <a:t>the </a:t>
            </a:r>
            <a:r>
              <a:rPr lang="en-US" sz="1600" i="1" kern="1200" dirty="0" smtClean="0">
                <a:solidFill>
                  <a:schemeClr val="tx1"/>
                </a:solidFill>
                <a:latin typeface="Times New Roman" charset="0"/>
                <a:ea typeface="ＭＳ Ｐゴシック" charset="-128"/>
                <a:cs typeface="ＭＳ Ｐゴシック" charset="-128"/>
              </a:rPr>
              <a:t>Pink</a:t>
            </a:r>
            <a:r>
              <a:rPr lang="en-US" sz="1600" i="1" kern="1200" baseline="0" dirty="0" smtClean="0">
                <a:solidFill>
                  <a:schemeClr val="tx1"/>
                </a:solidFill>
                <a:latin typeface="Times New Roman" charset="0"/>
                <a:ea typeface="ＭＳ Ｐゴシック" charset="-128"/>
                <a:cs typeface="ＭＳ Ｐゴシック" charset="-128"/>
              </a:rPr>
              <a:t> Attribution icon</a:t>
            </a:r>
            <a:r>
              <a:rPr lang="en-US" sz="1600" i="0" kern="1200" baseline="0" dirty="0" smtClean="0">
                <a:solidFill>
                  <a:schemeClr val="tx1"/>
                </a:solidFill>
                <a:latin typeface="Times New Roman" charset="0"/>
                <a:ea typeface="ＭＳ Ｐゴシック" charset="-128"/>
                <a:cs typeface="ＭＳ Ｐゴシック" charset="-128"/>
              </a:rPr>
              <a:t>, the </a:t>
            </a:r>
            <a:r>
              <a:rPr lang="en-US" sz="1600" i="1" kern="1200" baseline="0" dirty="0" smtClean="0">
                <a:solidFill>
                  <a:schemeClr val="tx1"/>
                </a:solidFill>
                <a:latin typeface="Times New Roman" charset="0"/>
                <a:ea typeface="ＭＳ Ｐゴシック" charset="-128"/>
                <a:cs typeface="ＭＳ Ｐゴシック" charset="-128"/>
              </a:rPr>
              <a:t>Pink Noncommercial icon</a:t>
            </a:r>
            <a:r>
              <a:rPr lang="en-US" sz="1600" i="0" kern="1200" baseline="0" dirty="0" smtClean="0">
                <a:solidFill>
                  <a:schemeClr val="tx1"/>
                </a:solidFill>
                <a:latin typeface="Times New Roman" charset="0"/>
                <a:ea typeface="ＭＳ Ｐゴシック" charset="-128"/>
                <a:cs typeface="ＭＳ Ｐゴシック" charset="-128"/>
              </a:rPr>
              <a:t> and the </a:t>
            </a:r>
            <a:r>
              <a:rPr lang="en-US" sz="1600" i="1" kern="1200" baseline="0" dirty="0" smtClean="0">
                <a:solidFill>
                  <a:schemeClr val="tx1"/>
                </a:solidFill>
                <a:latin typeface="Times New Roman" charset="0"/>
                <a:ea typeface="ＭＳ Ｐゴシック" charset="-128"/>
                <a:cs typeface="ＭＳ Ｐゴシック" charset="-128"/>
              </a:rPr>
              <a:t>Pink Share Alike icon</a:t>
            </a:r>
            <a:r>
              <a:rPr lang="en-US" sz="1600" i="0" baseline="0" dirty="0" smtClean="0"/>
              <a:t> </a:t>
            </a:r>
            <a:r>
              <a:rPr lang="en-US" sz="1600" i="0" kern="1200" baseline="0" dirty="0" smtClean="0">
                <a:solidFill>
                  <a:schemeClr val="tx1"/>
                </a:solidFill>
                <a:latin typeface="Times New Roman" charset="0"/>
                <a:ea typeface="ＭＳ Ｐゴシック" charset="-128"/>
                <a:cs typeface="ＭＳ Ｐゴシック" charset="-128"/>
              </a:rPr>
              <a:t>by Elliott Bledsoe are available under a Creative Commons Attribution 2.5 Australia </a:t>
            </a:r>
            <a:r>
              <a:rPr lang="en-US" sz="1600" i="0" kern="1200" baseline="0" dirty="0" err="1" smtClean="0">
                <a:solidFill>
                  <a:schemeClr val="tx1"/>
                </a:solidFill>
                <a:latin typeface="Times New Roman" charset="0"/>
                <a:ea typeface="ＭＳ Ｐゴシック" charset="-128"/>
                <a:cs typeface="ＭＳ Ｐゴシック" charset="-128"/>
              </a:rPr>
              <a:t>licence</a:t>
            </a:r>
            <a:r>
              <a:rPr lang="en-US" sz="1600" i="0" kern="1200" baseline="0" dirty="0" smtClean="0">
                <a:solidFill>
                  <a:schemeClr val="tx1"/>
                </a:solidFill>
                <a:latin typeface="Times New Roman" charset="0"/>
                <a:ea typeface="ＭＳ Ｐゴシック" charset="-128"/>
                <a:cs typeface="ＭＳ Ｐゴシック" charset="-128"/>
              </a:rPr>
              <a:t>. </a:t>
            </a:r>
            <a:r>
              <a:rPr lang="en-US" sz="1600" kern="1200" dirty="0" smtClean="0">
                <a:solidFill>
                  <a:schemeClr val="tx1"/>
                </a:solidFill>
                <a:latin typeface="Times New Roman" charset="0"/>
                <a:ea typeface="ＭＳ Ｐゴシック" charset="-128"/>
                <a:cs typeface="ＭＳ Ｐゴシック" charset="-128"/>
              </a:rPr>
              <a:t>Full terms are available at http:// creativecommons.org/licenses/by/2.5/au</a:t>
            </a:r>
            <a:endParaRPr lang="en-US" sz="1600" dirty="0" smtClean="0">
              <a:solidFill>
                <a:srgbClr val="000000"/>
              </a:solidFill>
              <a:latin typeface="Arial"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62000" y="2366963"/>
            <a:ext cx="8636000" cy="1633537"/>
          </a:xfrm>
        </p:spPr>
        <p:txBody>
          <a:bodyPr/>
          <a:lstStyle/>
          <a:p>
            <a:r>
              <a:rPr lang="en-AU" smtClean="0"/>
              <a:t>Click to edit Master title style</a:t>
            </a:r>
            <a:endParaRPr lang="en-US"/>
          </a:p>
        </p:txBody>
      </p:sp>
      <p:sp>
        <p:nvSpPr>
          <p:cNvPr id="3" name="Subtitle 2"/>
          <p:cNvSpPr>
            <a:spLocks noGrp="1"/>
          </p:cNvSpPr>
          <p:nvPr>
            <p:ph type="subTitle" idx="1"/>
          </p:nvPr>
        </p:nvSpPr>
        <p:spPr>
          <a:xfrm>
            <a:off x="1524000" y="4318000"/>
            <a:ext cx="7112000" cy="1947863"/>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AU" smtClean="0"/>
              <a:t>Click to edit Master subtitle style</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CA8DC1DD-10C9-BE40-80CB-6A1CCC1519D3}" type="slidenum">
              <a:rPr lang="en-US"/>
              <a:pPr>
                <a:defRPr/>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7719141A-65C6-074E-A0A3-C47867AA5F13}" type="slidenum">
              <a:rPr lang="en-US"/>
              <a:pPr>
                <a:defRPr/>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239000" y="676275"/>
            <a:ext cx="2159000" cy="6097588"/>
          </a:xfrm>
        </p:spPr>
        <p:txBody>
          <a:bodyPr vert="eaVert"/>
          <a:lstStyle/>
          <a:p>
            <a:r>
              <a:rPr lang="en-AU" smtClean="0"/>
              <a:t>Click to edit Master title style</a:t>
            </a:r>
            <a:endParaRPr lang="en-US"/>
          </a:p>
        </p:txBody>
      </p:sp>
      <p:sp>
        <p:nvSpPr>
          <p:cNvPr id="3" name="Vertical Text Placeholder 2"/>
          <p:cNvSpPr>
            <a:spLocks noGrp="1"/>
          </p:cNvSpPr>
          <p:nvPr>
            <p:ph type="body" orient="vert" idx="1"/>
          </p:nvPr>
        </p:nvSpPr>
        <p:spPr>
          <a:xfrm>
            <a:off x="762000" y="676275"/>
            <a:ext cx="6324600" cy="6097588"/>
          </a:xfrm>
        </p:spPr>
        <p:txBody>
          <a:bodyPr vert="eaVert"/>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32DDF8BD-7E0C-C74C-8E6D-AC122CD95BB4}" type="slidenum">
              <a:rPr lang="en-US"/>
              <a:pPr>
                <a:defRPr/>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smtClean="0"/>
              <a:t>Click to edit Master title style</a:t>
            </a:r>
            <a:endParaRPr lang="en-US"/>
          </a:p>
        </p:txBody>
      </p:sp>
      <p:sp>
        <p:nvSpPr>
          <p:cNvPr id="3" name="Content Placeholder 2"/>
          <p:cNvSpPr>
            <a:spLocks noGrp="1"/>
          </p:cNvSpPr>
          <p:nvPr>
            <p:ph idx="1"/>
          </p:nvPr>
        </p:nvSpPr>
        <p:spPr/>
        <p:txBody>
          <a:bodyPr/>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87C7D379-AE0F-4C4C-AB24-0C69D22C1A1D}" type="slidenum">
              <a:rPr lang="en-US"/>
              <a:pPr>
                <a:defRPr/>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03275" y="4895850"/>
            <a:ext cx="8636000" cy="1514475"/>
          </a:xfrm>
        </p:spPr>
        <p:txBody>
          <a:bodyPr anchor="t"/>
          <a:lstStyle>
            <a:lvl1pPr algn="l">
              <a:defRPr sz="4000" b="1" cap="all"/>
            </a:lvl1pPr>
          </a:lstStyle>
          <a:p>
            <a:r>
              <a:rPr lang="en-AU" smtClean="0"/>
              <a:t>Click to edit Master title style</a:t>
            </a:r>
            <a:endParaRPr lang="en-US"/>
          </a:p>
        </p:txBody>
      </p:sp>
      <p:sp>
        <p:nvSpPr>
          <p:cNvPr id="3" name="Text Placeholder 2"/>
          <p:cNvSpPr>
            <a:spLocks noGrp="1"/>
          </p:cNvSpPr>
          <p:nvPr>
            <p:ph type="body" idx="1"/>
          </p:nvPr>
        </p:nvSpPr>
        <p:spPr>
          <a:xfrm>
            <a:off x="803275" y="3228975"/>
            <a:ext cx="8636000" cy="1666875"/>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AU"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D86AAE74-C055-C341-8D16-00B6D8B78EE9}" type="slidenum">
              <a:rPr lang="en-US"/>
              <a:pPr>
                <a:defRPr/>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smtClean="0"/>
              <a:t>Click to edit Master title style</a:t>
            </a:r>
            <a:endParaRPr lang="en-US"/>
          </a:p>
        </p:txBody>
      </p:sp>
      <p:sp>
        <p:nvSpPr>
          <p:cNvPr id="3" name="Content Placeholder 2"/>
          <p:cNvSpPr>
            <a:spLocks noGrp="1"/>
          </p:cNvSpPr>
          <p:nvPr>
            <p:ph sz="half" idx="1"/>
          </p:nvPr>
        </p:nvSpPr>
        <p:spPr>
          <a:xfrm>
            <a:off x="762000" y="2200275"/>
            <a:ext cx="4241800" cy="45735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US"/>
          </a:p>
        </p:txBody>
      </p:sp>
      <p:sp>
        <p:nvSpPr>
          <p:cNvPr id="4" name="Content Placeholder 3"/>
          <p:cNvSpPr>
            <a:spLocks noGrp="1"/>
          </p:cNvSpPr>
          <p:nvPr>
            <p:ph sz="half" idx="2"/>
          </p:nvPr>
        </p:nvSpPr>
        <p:spPr>
          <a:xfrm>
            <a:off x="5156200" y="2200275"/>
            <a:ext cx="4241800" cy="45735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5A96B085-B0C6-0047-9078-787A5DAF05E0}" type="slidenum">
              <a:rPr lang="en-US"/>
              <a:pPr>
                <a:defRPr/>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08000" y="304800"/>
            <a:ext cx="9144000" cy="1270000"/>
          </a:xfrm>
        </p:spPr>
        <p:txBody>
          <a:bodyPr/>
          <a:lstStyle>
            <a:lvl1pPr>
              <a:defRPr/>
            </a:lvl1pPr>
          </a:lstStyle>
          <a:p>
            <a:r>
              <a:rPr lang="en-AU" smtClean="0"/>
              <a:t>Click to edit Master title style</a:t>
            </a:r>
            <a:endParaRPr lang="en-US"/>
          </a:p>
        </p:txBody>
      </p:sp>
      <p:sp>
        <p:nvSpPr>
          <p:cNvPr id="3" name="Text Placeholder 2"/>
          <p:cNvSpPr>
            <a:spLocks noGrp="1"/>
          </p:cNvSpPr>
          <p:nvPr>
            <p:ph type="body" idx="1"/>
          </p:nvPr>
        </p:nvSpPr>
        <p:spPr>
          <a:xfrm>
            <a:off x="508000" y="1704975"/>
            <a:ext cx="4489450" cy="7112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AU" smtClean="0"/>
              <a:t>Click to edit Master text styles</a:t>
            </a:r>
          </a:p>
        </p:txBody>
      </p:sp>
      <p:sp>
        <p:nvSpPr>
          <p:cNvPr id="4" name="Content Placeholder 3"/>
          <p:cNvSpPr>
            <a:spLocks noGrp="1"/>
          </p:cNvSpPr>
          <p:nvPr>
            <p:ph sz="half" idx="2"/>
          </p:nvPr>
        </p:nvSpPr>
        <p:spPr>
          <a:xfrm>
            <a:off x="508000" y="2416175"/>
            <a:ext cx="4489450" cy="43910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US"/>
          </a:p>
        </p:txBody>
      </p:sp>
      <p:sp>
        <p:nvSpPr>
          <p:cNvPr id="5" name="Text Placeholder 4"/>
          <p:cNvSpPr>
            <a:spLocks noGrp="1"/>
          </p:cNvSpPr>
          <p:nvPr>
            <p:ph type="body" sz="quarter" idx="3"/>
          </p:nvPr>
        </p:nvSpPr>
        <p:spPr>
          <a:xfrm>
            <a:off x="5160963" y="1704975"/>
            <a:ext cx="4491037" cy="7112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AU" smtClean="0"/>
              <a:t>Click to edit Master text styles</a:t>
            </a:r>
          </a:p>
        </p:txBody>
      </p:sp>
      <p:sp>
        <p:nvSpPr>
          <p:cNvPr id="6" name="Content Placeholder 5"/>
          <p:cNvSpPr>
            <a:spLocks noGrp="1"/>
          </p:cNvSpPr>
          <p:nvPr>
            <p:ph sz="quarter" idx="4"/>
          </p:nvPr>
        </p:nvSpPr>
        <p:spPr>
          <a:xfrm>
            <a:off x="5160963" y="2416175"/>
            <a:ext cx="4491037" cy="43910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6F5B879D-3200-0F41-9314-548825FABC84}" type="slidenum">
              <a:rPr lang="en-US"/>
              <a:pPr>
                <a:defRPr/>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98936386-30C8-324A-A183-37F1C98679CE}" type="slidenum">
              <a:rPr lang="en-US"/>
              <a:pPr>
                <a:defRPr/>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B476C853-69DB-2046-9F7F-6EDC56BF8D42}" type="slidenum">
              <a:rPr lang="en-US"/>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8000" y="303213"/>
            <a:ext cx="3343275" cy="1290637"/>
          </a:xfrm>
        </p:spPr>
        <p:txBody>
          <a:bodyPr anchor="b"/>
          <a:lstStyle>
            <a:lvl1pPr algn="l">
              <a:defRPr sz="2000" b="1"/>
            </a:lvl1pPr>
          </a:lstStyle>
          <a:p>
            <a:r>
              <a:rPr lang="en-AU" smtClean="0"/>
              <a:t>Click to edit Master title style</a:t>
            </a:r>
            <a:endParaRPr lang="en-US"/>
          </a:p>
        </p:txBody>
      </p:sp>
      <p:sp>
        <p:nvSpPr>
          <p:cNvPr id="3" name="Content Placeholder 2"/>
          <p:cNvSpPr>
            <a:spLocks noGrp="1"/>
          </p:cNvSpPr>
          <p:nvPr>
            <p:ph idx="1"/>
          </p:nvPr>
        </p:nvSpPr>
        <p:spPr>
          <a:xfrm>
            <a:off x="3971925" y="303213"/>
            <a:ext cx="5680075" cy="650398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US"/>
          </a:p>
        </p:txBody>
      </p:sp>
      <p:sp>
        <p:nvSpPr>
          <p:cNvPr id="4" name="Text Placeholder 3"/>
          <p:cNvSpPr>
            <a:spLocks noGrp="1"/>
          </p:cNvSpPr>
          <p:nvPr>
            <p:ph type="body" sz="half" idx="2"/>
          </p:nvPr>
        </p:nvSpPr>
        <p:spPr>
          <a:xfrm>
            <a:off x="508000" y="1593850"/>
            <a:ext cx="3343275" cy="521335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AU"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A1654BAF-F384-D94B-A783-27090014A9EA}" type="slidenum">
              <a:rPr lang="en-US"/>
              <a:pPr>
                <a:defRPr/>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90725" y="5334000"/>
            <a:ext cx="6096000" cy="630238"/>
          </a:xfrm>
        </p:spPr>
        <p:txBody>
          <a:bodyPr anchor="b"/>
          <a:lstStyle>
            <a:lvl1pPr algn="l">
              <a:defRPr sz="2000" b="1"/>
            </a:lvl1pPr>
          </a:lstStyle>
          <a:p>
            <a:r>
              <a:rPr lang="en-AU" smtClean="0"/>
              <a:t>Click to edit Master title style</a:t>
            </a:r>
            <a:endParaRPr lang="en-US"/>
          </a:p>
        </p:txBody>
      </p:sp>
      <p:sp>
        <p:nvSpPr>
          <p:cNvPr id="3" name="Picture Placeholder 2"/>
          <p:cNvSpPr>
            <a:spLocks noGrp="1"/>
          </p:cNvSpPr>
          <p:nvPr>
            <p:ph type="pic" idx="1"/>
          </p:nvPr>
        </p:nvSpPr>
        <p:spPr>
          <a:xfrm>
            <a:off x="1990725" y="681038"/>
            <a:ext cx="6096000" cy="4572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990725" y="5964238"/>
            <a:ext cx="6096000" cy="8937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AU"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13A9F8B7-B8A5-6D47-9640-8C06A6ED21A8}" type="slidenum">
              <a:rPr lang="en-US"/>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4" Type="http://schemas.openxmlformats.org/officeDocument/2006/relationships/slideLayout" Target="../slideLayouts/slideLayout4.xml"/><Relationship Id="rId10" Type="http://schemas.openxmlformats.org/officeDocument/2006/relationships/slideLayout" Target="../slideLayouts/slideLayout10.xml"/><Relationship Id="rId5" Type="http://schemas.openxmlformats.org/officeDocument/2006/relationships/slideLayout" Target="../slideLayouts/slideLayout5.xml"/><Relationship Id="rId7" Type="http://schemas.openxmlformats.org/officeDocument/2006/relationships/slideLayout" Target="../slideLayouts/slideLayout7.xml"/><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9" Type="http://schemas.openxmlformats.org/officeDocument/2006/relationships/slideLayout" Target="../slideLayouts/slideLayout9.xml"/><Relationship Id="rId3" Type="http://schemas.openxmlformats.org/officeDocument/2006/relationships/slideLayout" Target="../slideLayouts/slideLayout3.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762000" y="676275"/>
            <a:ext cx="8636000" cy="1271588"/>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762000" y="2200275"/>
            <a:ext cx="8636000" cy="457358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762000" y="6942138"/>
            <a:ext cx="2117725" cy="5095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US"/>
          </a:p>
        </p:txBody>
      </p:sp>
      <p:sp>
        <p:nvSpPr>
          <p:cNvPr id="1029" name="Rectangle 5"/>
          <p:cNvSpPr>
            <a:spLocks noGrp="1" noChangeArrowheads="1"/>
          </p:cNvSpPr>
          <p:nvPr>
            <p:ph type="ftr" sz="quarter" idx="3"/>
          </p:nvPr>
        </p:nvSpPr>
        <p:spPr bwMode="auto">
          <a:xfrm>
            <a:off x="3470275" y="6942138"/>
            <a:ext cx="3219450" cy="5095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p>
        </p:txBody>
      </p:sp>
      <p:sp>
        <p:nvSpPr>
          <p:cNvPr id="1030" name="Rectangle 6"/>
          <p:cNvSpPr>
            <a:spLocks noGrp="1" noChangeArrowheads="1"/>
          </p:cNvSpPr>
          <p:nvPr>
            <p:ph type="sldNum" sz="quarter" idx="4"/>
          </p:nvPr>
        </p:nvSpPr>
        <p:spPr bwMode="auto">
          <a:xfrm>
            <a:off x="7280275" y="6942138"/>
            <a:ext cx="2119313" cy="5095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vl1pPr>
          </a:lstStyle>
          <a:p>
            <a:pPr>
              <a:defRPr/>
            </a:pPr>
            <a:fld id="{15790E09-340A-7144-9B24-854A70DA25DB}"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eaLnBrk="0" fontAlgn="base" hangingPunct="0">
        <a:spcBef>
          <a:spcPct val="0"/>
        </a:spcBef>
        <a:spcAft>
          <a:spcPct val="0"/>
        </a:spcAft>
        <a:defRPr sz="4400">
          <a:solidFill>
            <a:schemeClr val="tx2"/>
          </a:solidFill>
          <a:latin typeface="+mj-lt"/>
          <a:ea typeface="ＭＳ Ｐゴシック" charset="-128"/>
          <a:cs typeface="ＭＳ Ｐゴシック" charset="-128"/>
        </a:defRPr>
      </a:lvl1pPr>
      <a:lvl2pPr algn="ctr" rtl="0" eaLnBrk="0" fontAlgn="base" hangingPunct="0">
        <a:spcBef>
          <a:spcPct val="0"/>
        </a:spcBef>
        <a:spcAft>
          <a:spcPct val="0"/>
        </a:spcAft>
        <a:defRPr sz="4400">
          <a:solidFill>
            <a:schemeClr val="tx2"/>
          </a:solidFill>
          <a:latin typeface="Times New Roman" charset="0"/>
          <a:ea typeface="ＭＳ Ｐゴシック" charset="-128"/>
          <a:cs typeface="ＭＳ Ｐゴシック" charset="-128"/>
        </a:defRPr>
      </a:lvl2pPr>
      <a:lvl3pPr algn="ctr" rtl="0" eaLnBrk="0" fontAlgn="base" hangingPunct="0">
        <a:spcBef>
          <a:spcPct val="0"/>
        </a:spcBef>
        <a:spcAft>
          <a:spcPct val="0"/>
        </a:spcAft>
        <a:defRPr sz="4400">
          <a:solidFill>
            <a:schemeClr val="tx2"/>
          </a:solidFill>
          <a:latin typeface="Times New Roman" charset="0"/>
          <a:ea typeface="ＭＳ Ｐゴシック" charset="-128"/>
          <a:cs typeface="ＭＳ Ｐゴシック" charset="-128"/>
        </a:defRPr>
      </a:lvl3pPr>
      <a:lvl4pPr algn="ctr" rtl="0" eaLnBrk="0" fontAlgn="base" hangingPunct="0">
        <a:spcBef>
          <a:spcPct val="0"/>
        </a:spcBef>
        <a:spcAft>
          <a:spcPct val="0"/>
        </a:spcAft>
        <a:defRPr sz="4400">
          <a:solidFill>
            <a:schemeClr val="tx2"/>
          </a:solidFill>
          <a:latin typeface="Times New Roman" charset="0"/>
          <a:ea typeface="ＭＳ Ｐゴシック" charset="-128"/>
          <a:cs typeface="ＭＳ Ｐゴシック" charset="-128"/>
        </a:defRPr>
      </a:lvl4pPr>
      <a:lvl5pPr algn="ctr" rtl="0" eaLnBrk="0" fontAlgn="base" hangingPunct="0">
        <a:spcBef>
          <a:spcPct val="0"/>
        </a:spcBef>
        <a:spcAft>
          <a:spcPct val="0"/>
        </a:spcAft>
        <a:defRPr sz="4400">
          <a:solidFill>
            <a:schemeClr val="tx2"/>
          </a:solidFill>
          <a:latin typeface="Times New Roman" charset="0"/>
          <a:ea typeface="ＭＳ Ｐゴシック" charset="-128"/>
          <a:cs typeface="ＭＳ Ｐゴシック" charset="-128"/>
        </a:defRPr>
      </a:lvl5pPr>
      <a:lvl6pPr marL="457200" algn="ctr" rtl="0" fontAlgn="base">
        <a:spcBef>
          <a:spcPct val="0"/>
        </a:spcBef>
        <a:spcAft>
          <a:spcPct val="0"/>
        </a:spcAft>
        <a:defRPr sz="4400">
          <a:solidFill>
            <a:schemeClr val="tx2"/>
          </a:solidFill>
          <a:latin typeface="Times New Roman" charset="0"/>
        </a:defRPr>
      </a:lvl6pPr>
      <a:lvl7pPr marL="914400" algn="ctr" rtl="0" fontAlgn="base">
        <a:spcBef>
          <a:spcPct val="0"/>
        </a:spcBef>
        <a:spcAft>
          <a:spcPct val="0"/>
        </a:spcAft>
        <a:defRPr sz="4400">
          <a:solidFill>
            <a:schemeClr val="tx2"/>
          </a:solidFill>
          <a:latin typeface="Times New Roman" charset="0"/>
        </a:defRPr>
      </a:lvl7pPr>
      <a:lvl8pPr marL="1371600" algn="ctr" rtl="0" fontAlgn="base">
        <a:spcBef>
          <a:spcPct val="0"/>
        </a:spcBef>
        <a:spcAft>
          <a:spcPct val="0"/>
        </a:spcAft>
        <a:defRPr sz="4400">
          <a:solidFill>
            <a:schemeClr val="tx2"/>
          </a:solidFill>
          <a:latin typeface="Times New Roman" charset="0"/>
        </a:defRPr>
      </a:lvl8pPr>
      <a:lvl9pPr marL="1828800" algn="ctr" rtl="0" fontAlgn="base">
        <a:spcBef>
          <a:spcPct val="0"/>
        </a:spcBef>
        <a:spcAft>
          <a:spcPct val="0"/>
        </a:spcAft>
        <a:defRPr sz="4400">
          <a:solidFill>
            <a:schemeClr val="tx2"/>
          </a:solidFill>
          <a:latin typeface="Times New Roman"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ＭＳ Ｐゴシック" charset="-128"/>
          <a:cs typeface="ＭＳ Ｐゴシック" charset="-128"/>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128"/>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128"/>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128"/>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128"/>
        </a:defRPr>
      </a:lvl5pPr>
      <a:lvl6pPr marL="2514600" indent="-228600" algn="l" rtl="0" fontAlgn="base">
        <a:spcBef>
          <a:spcPct val="20000"/>
        </a:spcBef>
        <a:spcAft>
          <a:spcPct val="0"/>
        </a:spcAft>
        <a:buChar char="»"/>
        <a:defRPr sz="2000">
          <a:solidFill>
            <a:schemeClr val="tx1"/>
          </a:solidFill>
          <a:latin typeface="+mn-lt"/>
          <a:ea typeface="ＭＳ Ｐゴシック" charset="-128"/>
        </a:defRPr>
      </a:lvl6pPr>
      <a:lvl7pPr marL="2971800" indent="-228600" algn="l" rtl="0" fontAlgn="base">
        <a:spcBef>
          <a:spcPct val="20000"/>
        </a:spcBef>
        <a:spcAft>
          <a:spcPct val="0"/>
        </a:spcAft>
        <a:buChar char="»"/>
        <a:defRPr sz="2000">
          <a:solidFill>
            <a:schemeClr val="tx1"/>
          </a:solidFill>
          <a:latin typeface="+mn-lt"/>
          <a:ea typeface="ＭＳ Ｐゴシック" charset="-128"/>
        </a:defRPr>
      </a:lvl7pPr>
      <a:lvl8pPr marL="3429000" indent="-228600" algn="l" rtl="0" fontAlgn="base">
        <a:spcBef>
          <a:spcPct val="20000"/>
        </a:spcBef>
        <a:spcAft>
          <a:spcPct val="0"/>
        </a:spcAft>
        <a:buChar char="»"/>
        <a:defRPr sz="2000">
          <a:solidFill>
            <a:schemeClr val="tx1"/>
          </a:solidFill>
          <a:latin typeface="+mn-lt"/>
          <a:ea typeface="ＭＳ Ｐゴシック" charset="-128"/>
        </a:defRPr>
      </a:lvl8pPr>
      <a:lvl9pPr marL="3886200" indent="-228600" algn="l" rtl="0" fontAlgn="base">
        <a:spcBef>
          <a:spcPct val="20000"/>
        </a:spcBef>
        <a:spcAft>
          <a:spcPct val="0"/>
        </a:spcAft>
        <a:buChar char="»"/>
        <a:defRPr sz="2000">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3"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6" Type="http://schemas.openxmlformats.org/officeDocument/2006/relationships/image" Target="../media/image3.png"/><Relationship Id="rId4" Type="http://schemas.openxmlformats.org/officeDocument/2006/relationships/image" Target="../media/image9.png"/><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8.png"/><Relationship Id="rId5" Type="http://schemas.openxmlformats.org/officeDocument/2006/relationships/image" Target="../media/image10.png"/></Relationships>
</file>

<file path=ppt/slides/_rels/slide100.xml.rels><?xml version="1.0" encoding="UTF-8" standalone="yes"?>
<Relationships xmlns="http://schemas.openxmlformats.org/package/2006/relationships"><Relationship Id="rId4" Type="http://schemas.openxmlformats.org/officeDocument/2006/relationships/image" Target="../media/image66.png"/><Relationship Id="rId1" Type="http://schemas.openxmlformats.org/officeDocument/2006/relationships/slideLayout" Target="../slideLayouts/slideLayout1.xml"/><Relationship Id="rId2" Type="http://schemas.openxmlformats.org/officeDocument/2006/relationships/notesSlide" Target="../notesSlides/notesSlide100.xml"/><Relationship Id="rId3" Type="http://schemas.openxmlformats.org/officeDocument/2006/relationships/image" Target="../media/image65.jpeg"/></Relationships>
</file>

<file path=ppt/slides/_rels/slide101.xml.rels><?xml version="1.0" encoding="UTF-8" standalone="yes"?>
<Relationships xmlns="http://schemas.openxmlformats.org/package/2006/relationships"><Relationship Id="rId4" Type="http://schemas.openxmlformats.org/officeDocument/2006/relationships/image" Target="../media/image66.png"/><Relationship Id="rId1" Type="http://schemas.openxmlformats.org/officeDocument/2006/relationships/slideLayout" Target="../slideLayouts/slideLayout1.xml"/><Relationship Id="rId2" Type="http://schemas.openxmlformats.org/officeDocument/2006/relationships/notesSlide" Target="../notesSlides/notesSlide101.xml"/><Relationship Id="rId3" Type="http://schemas.openxmlformats.org/officeDocument/2006/relationships/image" Target="../media/image65.jpeg"/><Relationship Id="rId5" Type="http://schemas.openxmlformats.org/officeDocument/2006/relationships/image" Target="../media/image9.png"/></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3" Type="http://schemas.openxmlformats.org/officeDocument/2006/relationships/image" Target="../media/image11.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3" Type="http://schemas.openxmlformats.org/officeDocument/2006/relationships/image" Target="../media/image12.tiff"/><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4" Type="http://schemas.openxmlformats.org/officeDocument/2006/relationships/image" Target="../media/image11.png"/><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2.tiff"/></Relationships>
</file>

<file path=ppt/slides/_rels/slide16.xml.rels><?xml version="1.0" encoding="UTF-8" standalone="yes"?>
<Relationships xmlns="http://schemas.openxmlformats.org/package/2006/relationships"><Relationship Id="rId4" Type="http://schemas.openxmlformats.org/officeDocument/2006/relationships/image" Target="../media/image11.png"/><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2.tiff"/><Relationship Id="rId5" Type="http://schemas.openxmlformats.org/officeDocument/2006/relationships/image" Target="../media/image13.png"/></Relationships>
</file>

<file path=ppt/slides/_rels/slide17.xml.rels><?xml version="1.0" encoding="UTF-8" standalone="yes"?>
<Relationships xmlns="http://schemas.openxmlformats.org/package/2006/relationships"><Relationship Id="rId8" Type="http://schemas.openxmlformats.org/officeDocument/2006/relationships/image" Target="../media/image3.png"/><Relationship Id="rId4" Type="http://schemas.openxmlformats.org/officeDocument/2006/relationships/image" Target="../media/image11.png"/><Relationship Id="rId5" Type="http://schemas.openxmlformats.org/officeDocument/2006/relationships/image" Target="../media/image13.png"/><Relationship Id="rId7" Type="http://schemas.openxmlformats.org/officeDocument/2006/relationships/image" Target="../media/image10.png"/><Relationship Id="rId1" Type="http://schemas.openxmlformats.org/officeDocument/2006/relationships/slideLayout" Target="../slideLayouts/slideLayout1.xml"/><Relationship Id="rId2" Type="http://schemas.openxmlformats.org/officeDocument/2006/relationships/notesSlide" Target="../notesSlides/notesSlide17.xml"/><Relationship Id="rId9" Type="http://schemas.openxmlformats.org/officeDocument/2006/relationships/image" Target="../media/image14.png"/><Relationship Id="rId3" Type="http://schemas.openxmlformats.org/officeDocument/2006/relationships/image" Target="../media/image12.tiff"/><Relationship Id="rId6" Type="http://schemas.openxmlformats.org/officeDocument/2006/relationships/image" Target="../media/image9.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3" Type="http://schemas.openxmlformats.org/officeDocument/2006/relationships/image" Target="../media/image15.jpe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3" Type="http://schemas.openxmlformats.org/officeDocument/2006/relationships/image" Target="../media/image16.tiff"/><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3" Type="http://schemas.openxmlformats.org/officeDocument/2006/relationships/image" Target="../media/image2.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3" Type="http://schemas.openxmlformats.org/officeDocument/2006/relationships/image" Target="../media/image17.jpe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3" Type="http://schemas.openxmlformats.org/officeDocument/2006/relationships/image" Target="../media/image18.tiff"/><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3" Type="http://schemas.openxmlformats.org/officeDocument/2006/relationships/image" Target="../media/image19.gif"/><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3" Type="http://schemas.openxmlformats.org/officeDocument/2006/relationships/image" Target="../media/image20.tiff"/><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4" Type="http://schemas.openxmlformats.org/officeDocument/2006/relationships/image" Target="../media/image21.tiff"/><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20.tiff"/></Relationships>
</file>

<file path=ppt/slides/_rels/slide25.xml.rels><?xml version="1.0" encoding="UTF-8" standalone="yes"?>
<Relationships xmlns="http://schemas.openxmlformats.org/package/2006/relationships"><Relationship Id="rId4" Type="http://schemas.openxmlformats.org/officeDocument/2006/relationships/image" Target="../media/image21.tiff"/><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20.tiff"/><Relationship Id="rId5" Type="http://schemas.openxmlformats.org/officeDocument/2006/relationships/image" Target="../media/image22.tiff"/></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3" Type="http://schemas.openxmlformats.org/officeDocument/2006/relationships/image" Target="../media/image23.tiff"/><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4" Type="http://schemas.openxmlformats.org/officeDocument/2006/relationships/image" Target="../media/image24.tiff"/><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23.tiff"/></Relationships>
</file>

<file path=ppt/slides/_rels/slide28.xml.rels><?xml version="1.0" encoding="UTF-8" standalone="yes"?>
<Relationships xmlns="http://schemas.openxmlformats.org/package/2006/relationships"><Relationship Id="rId4" Type="http://schemas.openxmlformats.org/officeDocument/2006/relationships/image" Target="../media/image24.tiff"/><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23.tiff"/><Relationship Id="rId5" Type="http://schemas.openxmlformats.org/officeDocument/2006/relationships/image" Target="../media/image25.tiff"/></Relationships>
</file>

<file path=ppt/slides/_rels/slide29.xml.rels><?xml version="1.0" encoding="UTF-8" standalone="yes"?>
<Relationships xmlns="http://schemas.openxmlformats.org/package/2006/relationships"><Relationship Id="rId6" Type="http://schemas.openxmlformats.org/officeDocument/2006/relationships/image" Target="../media/image26.tiff"/><Relationship Id="rId4" Type="http://schemas.openxmlformats.org/officeDocument/2006/relationships/image" Target="../media/image24.tiff"/><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23.tiff"/><Relationship Id="rId5" Type="http://schemas.openxmlformats.org/officeDocument/2006/relationships/image" Target="../media/image25.tiff"/></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3"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4" Type="http://schemas.openxmlformats.org/officeDocument/2006/relationships/image" Target="../media/image24.tiff"/><Relationship Id="rId5" Type="http://schemas.openxmlformats.org/officeDocument/2006/relationships/image" Target="../media/image25.tiff"/><Relationship Id="rId7" Type="http://schemas.openxmlformats.org/officeDocument/2006/relationships/image" Target="../media/image27.tiff"/><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23.tiff"/><Relationship Id="rId6" Type="http://schemas.openxmlformats.org/officeDocument/2006/relationships/image" Target="../media/image26.tiff"/></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3" Type="http://schemas.openxmlformats.org/officeDocument/2006/relationships/image" Target="../media/image28.tiff"/><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4" Type="http://schemas.openxmlformats.org/officeDocument/2006/relationships/image" Target="../media/image9.png"/><Relationship Id="rId5" Type="http://schemas.openxmlformats.org/officeDocument/2006/relationships/image" Target="../media/image10.png"/><Relationship Id="rId7" Type="http://schemas.openxmlformats.org/officeDocument/2006/relationships/image" Target="../media/image14.png"/><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28.tiff"/><Relationship Id="rId6" Type="http://schemas.openxmlformats.org/officeDocument/2006/relationships/image" Target="../media/image3.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3" Type="http://schemas.openxmlformats.org/officeDocument/2006/relationships/image" Target="../media/image23.tiff"/><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4" Type="http://schemas.openxmlformats.org/officeDocument/2006/relationships/image" Target="../media/image3.png"/><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3" Type="http://schemas.openxmlformats.org/officeDocument/2006/relationships/image" Target="../media/image29.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3" Type="http://schemas.openxmlformats.org/officeDocument/2006/relationships/image" Target="../media/image30.jpe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4" Type="http://schemas.openxmlformats.org/officeDocument/2006/relationships/image" Target="../media/image31.png"/><Relationship Id="rId1" Type="http://schemas.openxmlformats.org/officeDocument/2006/relationships/slideLayout" Target="../slideLayouts/slideLayout1.xml"/><Relationship Id="rId2" Type="http://schemas.openxmlformats.org/officeDocument/2006/relationships/notesSlide" Target="../notesSlides/notesSlide44.xml"/><Relationship Id="rId3" Type="http://schemas.openxmlformats.org/officeDocument/2006/relationships/image" Target="../media/image30.jpeg"/><Relationship Id="rId5" Type="http://schemas.openxmlformats.org/officeDocument/2006/relationships/image" Target="../media/image3.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3" Type="http://schemas.openxmlformats.org/officeDocument/2006/relationships/image" Target="../media/image32.jpe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3" Type="http://schemas.openxmlformats.org/officeDocument/2006/relationships/image" Target="../media/image33.jpe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3" Type="http://schemas.openxmlformats.org/officeDocument/2006/relationships/image" Target="../media/image34.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3" Type="http://schemas.openxmlformats.org/officeDocument/2006/relationships/image" Target="../media/image35.tiff"/><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3" Type="http://schemas.openxmlformats.org/officeDocument/2006/relationships/image" Target="../media/image36.tiff"/><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4" Type="http://schemas.openxmlformats.org/officeDocument/2006/relationships/image" Target="../media/image4.png"/><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5.png"/><Relationship Id="rId5" Type="http://schemas.openxmlformats.org/officeDocument/2006/relationships/image" Target="../media/image3.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3" Type="http://schemas.openxmlformats.org/officeDocument/2006/relationships/image" Target="../media/image37.jpe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4" Type="http://schemas.openxmlformats.org/officeDocument/2006/relationships/image" Target="../media/image39.jpeg"/><Relationship Id="rId1" Type="http://schemas.openxmlformats.org/officeDocument/2006/relationships/slideLayout" Target="../slideLayouts/slideLayout1.xml"/><Relationship Id="rId2" Type="http://schemas.openxmlformats.org/officeDocument/2006/relationships/notesSlide" Target="../notesSlides/notesSlide51.xml"/><Relationship Id="rId3" Type="http://schemas.openxmlformats.org/officeDocument/2006/relationships/image" Target="../media/image38.tiff"/></Relationships>
</file>

<file path=ppt/slides/_rels/slide52.xml.rels><?xml version="1.0" encoding="UTF-8" standalone="yes"?>
<Relationships xmlns="http://schemas.openxmlformats.org/package/2006/relationships"><Relationship Id="rId4" Type="http://schemas.openxmlformats.org/officeDocument/2006/relationships/image" Target="../media/image40.tiff"/><Relationship Id="rId1" Type="http://schemas.openxmlformats.org/officeDocument/2006/relationships/slideLayout" Target="../slideLayouts/slideLayout1.xml"/><Relationship Id="rId2" Type="http://schemas.openxmlformats.org/officeDocument/2006/relationships/notesSlide" Target="../notesSlides/notesSlide52.xml"/><Relationship Id="rId3" Type="http://schemas.openxmlformats.org/officeDocument/2006/relationships/image" Target="../media/image38.tiff"/></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3" Type="http://schemas.openxmlformats.org/officeDocument/2006/relationships/image" Target="../media/image36.tiff"/><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3" Type="http://schemas.openxmlformats.org/officeDocument/2006/relationships/image" Target="../media/image41.tiff"/><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3" Type="http://schemas.openxmlformats.org/officeDocument/2006/relationships/image" Target="../media/image42.jpe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3" Type="http://schemas.openxmlformats.org/officeDocument/2006/relationships/image" Target="../media/image43.jpe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3" Type="http://schemas.openxmlformats.org/officeDocument/2006/relationships/image" Target="../media/image44.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3" Type="http://schemas.openxmlformats.org/officeDocument/2006/relationships/image" Target="../media/image45.jpe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3" Type="http://schemas.openxmlformats.org/officeDocument/2006/relationships/image" Target="../media/image46.jpeg"/><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3" Type="http://schemas.openxmlformats.org/officeDocument/2006/relationships/image" Target="../media/image47.jpeg"/><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3" Type="http://schemas.openxmlformats.org/officeDocument/2006/relationships/image" Target="../media/image48.jpeg"/><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3" Type="http://schemas.openxmlformats.org/officeDocument/2006/relationships/image" Target="../media/image49.jpeg"/><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3" Type="http://schemas.openxmlformats.org/officeDocument/2006/relationships/image" Target="../media/image50.jpeg"/><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3" Type="http://schemas.openxmlformats.org/officeDocument/2006/relationships/image" Target="../media/image51.png"/><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3" Type="http://schemas.openxmlformats.org/officeDocument/2006/relationships/image" Target="../media/image52.jpeg"/><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3" Type="http://schemas.openxmlformats.org/officeDocument/2006/relationships/image" Target="../media/image53.png"/><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4" Type="http://schemas.openxmlformats.org/officeDocument/2006/relationships/image" Target="../media/image9.png"/><Relationship Id="rId5" Type="http://schemas.openxmlformats.org/officeDocument/2006/relationships/image" Target="../media/image54.png"/><Relationship Id="rId7" Type="http://schemas.openxmlformats.org/officeDocument/2006/relationships/image" Target="../media/image3.png"/><Relationship Id="rId1" Type="http://schemas.openxmlformats.org/officeDocument/2006/relationships/slideLayout" Target="../slideLayouts/slideLayout1.xml"/><Relationship Id="rId2" Type="http://schemas.openxmlformats.org/officeDocument/2006/relationships/notesSlide" Target="../notesSlides/notesSlide69.xml"/><Relationship Id="rId3" Type="http://schemas.openxmlformats.org/officeDocument/2006/relationships/image" Target="../media/image53.png"/><Relationship Id="rId6" Type="http://schemas.openxmlformats.org/officeDocument/2006/relationships/image" Target="../media/image10.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3" Type="http://schemas.openxmlformats.org/officeDocument/2006/relationships/image" Target="../media/image6.jpeg"/><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4" Type="http://schemas.openxmlformats.org/officeDocument/2006/relationships/image" Target="../media/image9.png"/><Relationship Id="rId5" Type="http://schemas.openxmlformats.org/officeDocument/2006/relationships/image" Target="../media/image54.png"/><Relationship Id="rId7" Type="http://schemas.openxmlformats.org/officeDocument/2006/relationships/image" Target="../media/image3.png"/><Relationship Id="rId1" Type="http://schemas.openxmlformats.org/officeDocument/2006/relationships/slideLayout" Target="../slideLayouts/slideLayout1.xml"/><Relationship Id="rId2" Type="http://schemas.openxmlformats.org/officeDocument/2006/relationships/notesSlide" Target="../notesSlides/notesSlide70.xml"/><Relationship Id="rId3" Type="http://schemas.openxmlformats.org/officeDocument/2006/relationships/image" Target="../media/image55.png"/><Relationship Id="rId6" Type="http://schemas.openxmlformats.org/officeDocument/2006/relationships/image" Target="../media/image10.png"/></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3" Type="http://schemas.openxmlformats.org/officeDocument/2006/relationships/image" Target="../media/image56.jpeg"/><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3" Type="http://schemas.openxmlformats.org/officeDocument/2006/relationships/image" Target="../media/image57.png"/><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8" Type="http://schemas.openxmlformats.org/officeDocument/2006/relationships/image" Target="../media/image63.jpeg"/><Relationship Id="rId4" Type="http://schemas.openxmlformats.org/officeDocument/2006/relationships/image" Target="../media/image59.jpeg"/><Relationship Id="rId5" Type="http://schemas.openxmlformats.org/officeDocument/2006/relationships/image" Target="../media/image60.jpeg"/><Relationship Id="rId7" Type="http://schemas.openxmlformats.org/officeDocument/2006/relationships/image" Target="../media/image62.jpeg"/><Relationship Id="rId1" Type="http://schemas.openxmlformats.org/officeDocument/2006/relationships/slideLayout" Target="../slideLayouts/slideLayout1.xml"/><Relationship Id="rId2" Type="http://schemas.openxmlformats.org/officeDocument/2006/relationships/notesSlide" Target="../notesSlides/notesSlide73.xml"/><Relationship Id="rId3" Type="http://schemas.openxmlformats.org/officeDocument/2006/relationships/image" Target="../media/image58.jpeg"/><Relationship Id="rId6" Type="http://schemas.openxmlformats.org/officeDocument/2006/relationships/image" Target="../media/image61.jpeg"/></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3" Type="http://schemas.openxmlformats.org/officeDocument/2006/relationships/image" Target="../media/image64.jpeg"/><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4" Type="http://schemas.openxmlformats.org/officeDocument/2006/relationships/image" Target="../media/image9.png"/><Relationship Id="rId5" Type="http://schemas.openxmlformats.org/officeDocument/2006/relationships/image" Target="../media/image54.png"/><Relationship Id="rId7" Type="http://schemas.openxmlformats.org/officeDocument/2006/relationships/image" Target="../media/image3.png"/><Relationship Id="rId1" Type="http://schemas.openxmlformats.org/officeDocument/2006/relationships/slideLayout" Target="../slideLayouts/slideLayout1.xml"/><Relationship Id="rId2" Type="http://schemas.openxmlformats.org/officeDocument/2006/relationships/notesSlide" Target="../notesSlides/notesSlide76.xml"/><Relationship Id="rId3" Type="http://schemas.openxmlformats.org/officeDocument/2006/relationships/image" Target="../media/image64.jpeg"/><Relationship Id="rId6" Type="http://schemas.openxmlformats.org/officeDocument/2006/relationships/image" Target="../media/image10.png"/></Relationships>
</file>

<file path=ppt/slides/_rels/slide77.xml.rels><?xml version="1.0" encoding="UTF-8" standalone="yes"?>
<Relationships xmlns="http://schemas.openxmlformats.org/package/2006/relationships"><Relationship Id="rId4" Type="http://schemas.openxmlformats.org/officeDocument/2006/relationships/image" Target="../media/image9.png"/><Relationship Id="rId1" Type="http://schemas.openxmlformats.org/officeDocument/2006/relationships/slideLayout" Target="../slideLayouts/slideLayout1.xml"/><Relationship Id="rId2" Type="http://schemas.openxmlformats.org/officeDocument/2006/relationships/notesSlide" Target="../notesSlides/notesSlide77.xml"/><Relationship Id="rId3" Type="http://schemas.openxmlformats.org/officeDocument/2006/relationships/image" Target="../media/image64.jpeg"/></Relationships>
</file>

<file path=ppt/slides/_rels/slide78.xml.rels><?xml version="1.0" encoding="UTF-8" standalone="yes"?>
<Relationships xmlns="http://schemas.openxmlformats.org/package/2006/relationships"><Relationship Id="rId4" Type="http://schemas.openxmlformats.org/officeDocument/2006/relationships/image" Target="../media/image9.png"/><Relationship Id="rId5" Type="http://schemas.openxmlformats.org/officeDocument/2006/relationships/image" Target="../media/image54.png"/><Relationship Id="rId7" Type="http://schemas.openxmlformats.org/officeDocument/2006/relationships/image" Target="../media/image3.png"/><Relationship Id="rId1" Type="http://schemas.openxmlformats.org/officeDocument/2006/relationships/slideLayout" Target="../slideLayouts/slideLayout1.xml"/><Relationship Id="rId2" Type="http://schemas.openxmlformats.org/officeDocument/2006/relationships/notesSlide" Target="../notesSlides/notesSlide78.xml"/><Relationship Id="rId3" Type="http://schemas.openxmlformats.org/officeDocument/2006/relationships/image" Target="../media/image64.jpeg"/><Relationship Id="rId6" Type="http://schemas.openxmlformats.org/officeDocument/2006/relationships/image" Target="../media/image10.png"/></Relationships>
</file>

<file path=ppt/slides/_rels/slide79.xml.rels><?xml version="1.0" encoding="UTF-8" standalone="yes"?>
<Relationships xmlns="http://schemas.openxmlformats.org/package/2006/relationships"><Relationship Id="rId4" Type="http://schemas.openxmlformats.org/officeDocument/2006/relationships/image" Target="../media/image9.png"/><Relationship Id="rId5" Type="http://schemas.openxmlformats.org/officeDocument/2006/relationships/image" Target="../media/image54.png"/><Relationship Id="rId7" Type="http://schemas.openxmlformats.org/officeDocument/2006/relationships/image" Target="../media/image3.png"/><Relationship Id="rId1" Type="http://schemas.openxmlformats.org/officeDocument/2006/relationships/slideLayout" Target="../slideLayouts/slideLayout1.xml"/><Relationship Id="rId2" Type="http://schemas.openxmlformats.org/officeDocument/2006/relationships/notesSlide" Target="../notesSlides/notesSlide79.xml"/><Relationship Id="rId3" Type="http://schemas.openxmlformats.org/officeDocument/2006/relationships/image" Target="../media/image64.jpeg"/><Relationship Id="rId6" Type="http://schemas.openxmlformats.org/officeDocument/2006/relationships/image" Target="../media/image10.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3" Type="http://schemas.openxmlformats.org/officeDocument/2006/relationships/image" Target="../media/image7.tiff"/><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3" Type="http://schemas.openxmlformats.org/officeDocument/2006/relationships/image" Target="../media/image65.jpeg"/><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4" Type="http://schemas.openxmlformats.org/officeDocument/2006/relationships/image" Target="../media/image9.png"/><Relationship Id="rId5" Type="http://schemas.openxmlformats.org/officeDocument/2006/relationships/image" Target="../media/image54.png"/><Relationship Id="rId7" Type="http://schemas.openxmlformats.org/officeDocument/2006/relationships/image" Target="../media/image3.png"/><Relationship Id="rId1" Type="http://schemas.openxmlformats.org/officeDocument/2006/relationships/slideLayout" Target="../slideLayouts/slideLayout1.xml"/><Relationship Id="rId2" Type="http://schemas.openxmlformats.org/officeDocument/2006/relationships/notesSlide" Target="../notesSlides/notesSlide81.xml"/><Relationship Id="rId3" Type="http://schemas.openxmlformats.org/officeDocument/2006/relationships/image" Target="../media/image65.jpeg"/><Relationship Id="rId6" Type="http://schemas.openxmlformats.org/officeDocument/2006/relationships/image" Target="../media/image10.png"/></Relationships>
</file>

<file path=ppt/slides/_rels/slide82.xml.rels><?xml version="1.0" encoding="UTF-8" standalone="yes"?>
<Relationships xmlns="http://schemas.openxmlformats.org/package/2006/relationships"><Relationship Id="rId4" Type="http://schemas.openxmlformats.org/officeDocument/2006/relationships/image" Target="../media/image9.png"/><Relationship Id="rId1" Type="http://schemas.openxmlformats.org/officeDocument/2006/relationships/slideLayout" Target="../slideLayouts/slideLayout1.xml"/><Relationship Id="rId2" Type="http://schemas.openxmlformats.org/officeDocument/2006/relationships/notesSlide" Target="../notesSlides/notesSlide82.xml"/><Relationship Id="rId3" Type="http://schemas.openxmlformats.org/officeDocument/2006/relationships/image" Target="../media/image65.jpeg"/></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3" Type="http://schemas.openxmlformats.org/officeDocument/2006/relationships/image" Target="../media/image9.png"/><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3" Type="http://schemas.openxmlformats.org/officeDocument/2006/relationships/image" Target="../media/image66.png"/><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4" Type="http://schemas.openxmlformats.org/officeDocument/2006/relationships/image" Target="../media/image9.png"/><Relationship Id="rId5" Type="http://schemas.openxmlformats.org/officeDocument/2006/relationships/image" Target="../media/image54.png"/><Relationship Id="rId7" Type="http://schemas.openxmlformats.org/officeDocument/2006/relationships/image" Target="../media/image3.png"/><Relationship Id="rId1" Type="http://schemas.openxmlformats.org/officeDocument/2006/relationships/slideLayout" Target="../slideLayouts/slideLayout1.xml"/><Relationship Id="rId2" Type="http://schemas.openxmlformats.org/officeDocument/2006/relationships/notesSlide" Target="../notesSlides/notesSlide85.xml"/><Relationship Id="rId3" Type="http://schemas.openxmlformats.org/officeDocument/2006/relationships/image" Target="../media/image64.jpeg"/><Relationship Id="rId6" Type="http://schemas.openxmlformats.org/officeDocument/2006/relationships/image" Target="../media/image10.png"/></Relationships>
</file>

<file path=ppt/slides/_rels/slide86.xml.rels><?xml version="1.0" encoding="UTF-8" standalone="yes"?>
<Relationships xmlns="http://schemas.openxmlformats.org/package/2006/relationships"><Relationship Id="rId4" Type="http://schemas.openxmlformats.org/officeDocument/2006/relationships/image" Target="../media/image66.png"/><Relationship Id="rId1" Type="http://schemas.openxmlformats.org/officeDocument/2006/relationships/slideLayout" Target="../slideLayouts/slideLayout1.xml"/><Relationship Id="rId2" Type="http://schemas.openxmlformats.org/officeDocument/2006/relationships/notesSlide" Target="../notesSlides/notesSlide86.xml"/><Relationship Id="rId3" Type="http://schemas.openxmlformats.org/officeDocument/2006/relationships/image" Target="../media/image64.jpeg"/></Relationships>
</file>

<file path=ppt/slides/_rels/slide87.xml.rels><?xml version="1.0" encoding="UTF-8" standalone="yes"?>
<Relationships xmlns="http://schemas.openxmlformats.org/package/2006/relationships"><Relationship Id="rId4" Type="http://schemas.openxmlformats.org/officeDocument/2006/relationships/image" Target="../media/image9.png"/><Relationship Id="rId1" Type="http://schemas.openxmlformats.org/officeDocument/2006/relationships/slideLayout" Target="../slideLayouts/slideLayout1.xml"/><Relationship Id="rId2" Type="http://schemas.openxmlformats.org/officeDocument/2006/relationships/notesSlide" Target="../notesSlides/notesSlide87.xml"/><Relationship Id="rId3" Type="http://schemas.openxmlformats.org/officeDocument/2006/relationships/image" Target="../media/image64.jpeg"/></Relationships>
</file>

<file path=ppt/slides/_rels/slide88.xml.rels><?xml version="1.0" encoding="UTF-8" standalone="yes"?>
<Relationships xmlns="http://schemas.openxmlformats.org/package/2006/relationships"><Relationship Id="rId4" Type="http://schemas.openxmlformats.org/officeDocument/2006/relationships/image" Target="../media/image66.png"/><Relationship Id="rId1" Type="http://schemas.openxmlformats.org/officeDocument/2006/relationships/slideLayout" Target="../slideLayouts/slideLayout1.xml"/><Relationship Id="rId2" Type="http://schemas.openxmlformats.org/officeDocument/2006/relationships/notesSlide" Target="../notesSlides/notesSlide88.xml"/><Relationship Id="rId3" Type="http://schemas.openxmlformats.org/officeDocument/2006/relationships/image" Target="../media/image64.jpeg"/><Relationship Id="rId5" Type="http://schemas.openxmlformats.org/officeDocument/2006/relationships/image" Target="../media/image9.png"/></Relationships>
</file>

<file path=ppt/slides/_rels/slide89.xml.rels><?xml version="1.0" encoding="UTF-8" standalone="yes"?>
<Relationships xmlns="http://schemas.openxmlformats.org/package/2006/relationships"><Relationship Id="rId4" Type="http://schemas.openxmlformats.org/officeDocument/2006/relationships/image" Target="../media/image66.png"/><Relationship Id="rId1" Type="http://schemas.openxmlformats.org/officeDocument/2006/relationships/slideLayout" Target="../slideLayouts/slideLayout1.xml"/><Relationship Id="rId2" Type="http://schemas.openxmlformats.org/officeDocument/2006/relationships/notesSlide" Target="../notesSlides/notesSlide89.xml"/><Relationship Id="rId3" Type="http://schemas.openxmlformats.org/officeDocument/2006/relationships/image" Target="../media/image64.jpeg"/><Relationship Id="rId5" Type="http://schemas.openxmlformats.org/officeDocument/2006/relationships/image" Target="../media/image9.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3" Type="http://schemas.openxmlformats.org/officeDocument/2006/relationships/image" Target="../media/image8.png"/><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4" Type="http://schemas.openxmlformats.org/officeDocument/2006/relationships/image" Target="../media/image66.png"/><Relationship Id="rId1" Type="http://schemas.openxmlformats.org/officeDocument/2006/relationships/slideLayout" Target="../slideLayouts/slideLayout1.xml"/><Relationship Id="rId2" Type="http://schemas.openxmlformats.org/officeDocument/2006/relationships/notesSlide" Target="../notesSlides/notesSlide90.xml"/><Relationship Id="rId3" Type="http://schemas.openxmlformats.org/officeDocument/2006/relationships/image" Target="../media/image64.jpeg"/><Relationship Id="rId5" Type="http://schemas.openxmlformats.org/officeDocument/2006/relationships/image" Target="../media/image9.png"/></Relationships>
</file>

<file path=ppt/slides/_rels/slide91.xml.rels><?xml version="1.0" encoding="UTF-8" standalone="yes"?>
<Relationships xmlns="http://schemas.openxmlformats.org/package/2006/relationships"><Relationship Id="rId4" Type="http://schemas.openxmlformats.org/officeDocument/2006/relationships/image" Target="../media/image66.png"/><Relationship Id="rId1" Type="http://schemas.openxmlformats.org/officeDocument/2006/relationships/slideLayout" Target="../slideLayouts/slideLayout1.xml"/><Relationship Id="rId2" Type="http://schemas.openxmlformats.org/officeDocument/2006/relationships/notesSlide" Target="../notesSlides/notesSlide91.xml"/><Relationship Id="rId3" Type="http://schemas.openxmlformats.org/officeDocument/2006/relationships/image" Target="../media/image64.jpeg"/><Relationship Id="rId5" Type="http://schemas.openxmlformats.org/officeDocument/2006/relationships/image" Target="../media/image9.png"/></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3" Type="http://schemas.openxmlformats.org/officeDocument/2006/relationships/image" Target="../media/image67.jpeg"/><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3" Type="http://schemas.openxmlformats.org/officeDocument/2006/relationships/image" Target="../media/image65.jpeg"/><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3" Type="http://schemas.openxmlformats.org/officeDocument/2006/relationships/image" Target="../media/image65.jpeg"/><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4" Type="http://schemas.openxmlformats.org/officeDocument/2006/relationships/image" Target="../media/image9.png"/><Relationship Id="rId5" Type="http://schemas.openxmlformats.org/officeDocument/2006/relationships/image" Target="../media/image54.png"/><Relationship Id="rId7" Type="http://schemas.openxmlformats.org/officeDocument/2006/relationships/image" Target="../media/image3.png"/><Relationship Id="rId1" Type="http://schemas.openxmlformats.org/officeDocument/2006/relationships/slideLayout" Target="../slideLayouts/slideLayout1.xml"/><Relationship Id="rId2" Type="http://schemas.openxmlformats.org/officeDocument/2006/relationships/notesSlide" Target="../notesSlides/notesSlide99.xml"/><Relationship Id="rId3" Type="http://schemas.openxmlformats.org/officeDocument/2006/relationships/image" Target="../media/image65.jpeg"/><Relationship Id="rId6"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4338" name="Rectangle 1"/>
          <p:cNvSpPr>
            <a:spLocks noGrp="1" noChangeArrowheads="1"/>
          </p:cNvSpPr>
          <p:nvPr>
            <p:ph type="ctrTitle"/>
          </p:nvPr>
        </p:nvSpPr>
        <p:spPr>
          <a:xfrm>
            <a:off x="814388" y="990600"/>
            <a:ext cx="8439150" cy="3667125"/>
          </a:xfrm>
        </p:spPr>
        <p:txBody>
          <a:bodyPr lIns="0" tIns="0" rIns="0" bIns="0" anchor="t"/>
          <a:lstStyle/>
          <a:p>
            <a:pPr eaLnBrk="1" hangingPunct="1">
              <a:lnSpc>
                <a:spcPct val="95000"/>
              </a:lnSpc>
            </a:pPr>
            <a:r>
              <a:rPr lang="en-US" sz="8500" dirty="0" smtClean="0">
                <a:solidFill>
                  <a:srgbClr val="A64D79"/>
                </a:solidFill>
                <a:latin typeface="Georgia" charset="0"/>
              </a:rPr>
              <a:t>‘Giving it away’, not ‘no pay’</a:t>
            </a:r>
            <a:endParaRPr lang="en-US" sz="8500" dirty="0">
              <a:solidFill>
                <a:srgbClr val="A64D79"/>
              </a:solidFill>
              <a:latin typeface="Georgia" charset="0"/>
            </a:endParaRPr>
          </a:p>
        </p:txBody>
      </p:sp>
      <p:sp>
        <p:nvSpPr>
          <p:cNvPr id="14339" name="Rectangle 2"/>
          <p:cNvSpPr>
            <a:spLocks noGrp="1" noChangeArrowheads="1"/>
          </p:cNvSpPr>
          <p:nvPr>
            <p:ph type="subTitle" idx="1"/>
          </p:nvPr>
        </p:nvSpPr>
        <p:spPr>
          <a:xfrm>
            <a:off x="1771650" y="4953000"/>
            <a:ext cx="6616700" cy="914400"/>
          </a:xfrm>
        </p:spPr>
        <p:txBody>
          <a:bodyPr lIns="0" tIns="0" rIns="0" bIns="0"/>
          <a:lstStyle/>
          <a:p>
            <a:pPr eaLnBrk="1" hangingPunct="1">
              <a:lnSpc>
                <a:spcPct val="95000"/>
              </a:lnSpc>
              <a:spcBef>
                <a:spcPct val="0"/>
              </a:spcBef>
            </a:pPr>
            <a:r>
              <a:rPr lang="en-US" dirty="0">
                <a:solidFill>
                  <a:srgbClr val="595959"/>
                </a:solidFill>
                <a:latin typeface="Georgia" charset="0"/>
              </a:rPr>
              <a:t>Elliott Bledsoe</a:t>
            </a:r>
            <a:endParaRPr lang="en-US" dirty="0">
              <a:solidFill>
                <a:srgbClr val="595959"/>
              </a:solidFill>
            </a:endParaRPr>
          </a:p>
          <a:p>
            <a:pPr eaLnBrk="1" hangingPunct="1">
              <a:lnSpc>
                <a:spcPct val="95000"/>
              </a:lnSpc>
              <a:spcBef>
                <a:spcPct val="0"/>
              </a:spcBef>
            </a:pPr>
            <a:r>
              <a:rPr lang="en-US" sz="2100" dirty="0">
                <a:solidFill>
                  <a:srgbClr val="595959"/>
                </a:solidFill>
                <a:latin typeface="Georgia" charset="0"/>
              </a:rPr>
              <a:t>Project Officer, Creative Commons Australia</a:t>
            </a:r>
          </a:p>
        </p:txBody>
      </p:sp>
      <p:pic>
        <p:nvPicPr>
          <p:cNvPr id="14340" name="Picture 4"/>
          <p:cNvPicPr>
            <a:picLocks noChangeAspect="1" noChangeArrowheads="1"/>
          </p:cNvPicPr>
          <p:nvPr/>
        </p:nvPicPr>
        <p:blipFill>
          <a:blip r:embed="rId3"/>
          <a:srcRect/>
          <a:stretch>
            <a:fillRect/>
          </a:stretch>
        </p:blipFill>
        <p:spPr bwMode="auto">
          <a:xfrm>
            <a:off x="2495550" y="6032500"/>
            <a:ext cx="5235575" cy="113188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17410" name="Picture 1" descr="aduki-stick-this-in-your-memory-hole-cover.png"/>
          <p:cNvPicPr>
            <a:picLocks noChangeAspect="1"/>
          </p:cNvPicPr>
          <p:nvPr/>
        </p:nvPicPr>
        <p:blipFill>
          <a:blip r:embed="rId3"/>
          <a:srcRect/>
          <a:stretch>
            <a:fillRect/>
          </a:stretch>
        </p:blipFill>
        <p:spPr bwMode="auto">
          <a:xfrm>
            <a:off x="3327400" y="1828800"/>
            <a:ext cx="3149600" cy="4465638"/>
          </a:xfrm>
          <a:prstGeom prst="rect">
            <a:avLst/>
          </a:prstGeom>
          <a:noFill/>
          <a:ln w="1270" cap="flat" cmpd="sng" algn="ctr">
            <a:solidFill>
              <a:schemeClr val="bg2"/>
            </a:solidFill>
            <a:prstDash val="solid"/>
            <a:miter lim="800000"/>
            <a:headEnd type="none" w="med" len="med"/>
            <a:tailEnd type="none" w="med" len="med"/>
          </a:ln>
          <a:effectLst>
            <a:reflection stA="50000" endPos="25000" dist="12700" dir="5400000" sy="-100000" algn="bl" rotWithShape="0"/>
          </a:effectLst>
        </p:spPr>
      </p:pic>
      <p:sp>
        <p:nvSpPr>
          <p:cNvPr id="18" name="Oval 17"/>
          <p:cNvSpPr/>
          <p:nvPr/>
        </p:nvSpPr>
        <p:spPr>
          <a:xfrm>
            <a:off x="6210300" y="1585912"/>
            <a:ext cx="533400" cy="5334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9" name="Oval 18"/>
          <p:cNvSpPr/>
          <p:nvPr/>
        </p:nvSpPr>
        <p:spPr>
          <a:xfrm>
            <a:off x="5753100" y="1585912"/>
            <a:ext cx="533400" cy="5334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pic>
        <p:nvPicPr>
          <p:cNvPr id="21" name="Picture 20" descr="cc-nc-icon-presentations.png"/>
          <p:cNvPicPr>
            <a:picLocks noChangeAspect="1"/>
          </p:cNvPicPr>
          <p:nvPr/>
        </p:nvPicPr>
        <p:blipFill>
          <a:blip r:embed="rId4"/>
          <a:srcRect/>
          <a:stretch>
            <a:fillRect/>
          </a:stretch>
        </p:blipFill>
        <p:spPr bwMode="auto">
          <a:xfrm>
            <a:off x="6191250" y="1571625"/>
            <a:ext cx="554038" cy="554037"/>
          </a:xfrm>
          <a:prstGeom prst="rect">
            <a:avLst/>
          </a:prstGeom>
          <a:noFill/>
          <a:ln w="9525">
            <a:noFill/>
            <a:miter lim="800000"/>
            <a:headEnd/>
            <a:tailEnd/>
          </a:ln>
        </p:spPr>
      </p:pic>
      <p:pic>
        <p:nvPicPr>
          <p:cNvPr id="23" name="Picture 22" descr="cc-by-icon-presentations.png"/>
          <p:cNvPicPr>
            <a:picLocks noChangeAspect="1"/>
          </p:cNvPicPr>
          <p:nvPr/>
        </p:nvPicPr>
        <p:blipFill>
          <a:blip r:embed="rId5"/>
          <a:stretch>
            <a:fillRect/>
          </a:stretch>
        </p:blipFill>
        <p:spPr>
          <a:xfrm>
            <a:off x="5740400" y="1574800"/>
            <a:ext cx="558800" cy="558800"/>
          </a:xfrm>
          <a:prstGeom prst="rect">
            <a:avLst/>
          </a:prstGeom>
        </p:spPr>
      </p:pic>
      <p:grpSp>
        <p:nvGrpSpPr>
          <p:cNvPr id="24" name="Group 23"/>
          <p:cNvGrpSpPr/>
          <p:nvPr/>
        </p:nvGrpSpPr>
        <p:grpSpPr>
          <a:xfrm>
            <a:off x="5613400" y="1536700"/>
            <a:ext cx="312738" cy="312737"/>
            <a:chOff x="4013200" y="838200"/>
            <a:chExt cx="471488" cy="471487"/>
          </a:xfrm>
        </p:grpSpPr>
        <p:sp>
          <p:nvSpPr>
            <p:cNvPr id="25" name="Oval 24"/>
            <p:cNvSpPr/>
            <p:nvPr/>
          </p:nvSpPr>
          <p:spPr>
            <a:xfrm>
              <a:off x="4044950" y="869950"/>
              <a:ext cx="406400" cy="4064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6" name="Picture 8" descr="cc-icon-presentations.png"/>
            <p:cNvPicPr>
              <a:picLocks noChangeAspect="1"/>
            </p:cNvPicPr>
            <p:nvPr/>
          </p:nvPicPr>
          <p:blipFill>
            <a:blip r:embed="rId6"/>
            <a:srcRect/>
            <a:stretch>
              <a:fillRect/>
            </a:stretch>
          </p:blipFill>
          <p:spPr bwMode="auto">
            <a:xfrm>
              <a:off x="4013200" y="838200"/>
              <a:ext cx="471488" cy="471487"/>
            </a:xfrm>
            <a:prstGeom prst="ellipse">
              <a:avLst/>
            </a:prstGeom>
            <a:noFill/>
            <a:ln w="9525">
              <a:noFill/>
              <a:miter lim="800000"/>
              <a:headEnd/>
              <a:tailEnd/>
            </a:ln>
          </p:spPr>
        </p:pic>
      </p:grpSp>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6" name="Picture 4"/>
          <p:cNvPicPr>
            <a:picLocks noChangeAspect="1" noChangeArrowheads="1"/>
          </p:cNvPicPr>
          <p:nvPr/>
        </p:nvPicPr>
        <p:blipFill>
          <a:blip r:embed="rId3"/>
          <a:srcRect/>
          <a:stretch>
            <a:fillRect/>
          </a:stretch>
        </p:blipFill>
        <p:spPr bwMode="auto">
          <a:xfrm>
            <a:off x="3184525" y="1898650"/>
            <a:ext cx="3810000" cy="3810000"/>
          </a:xfrm>
          <a:prstGeom prst="rect">
            <a:avLst/>
          </a:prstGeom>
          <a:noFill/>
          <a:effectLst>
            <a:reflection stA="50000" endPos="25000" dist="12700" dir="5400000" sy="-100000" algn="bl" rotWithShape="0"/>
          </a:effectLst>
        </p:spPr>
      </p:pic>
      <p:sp>
        <p:nvSpPr>
          <p:cNvPr id="5" name="Oval 4"/>
          <p:cNvSpPr/>
          <p:nvPr/>
        </p:nvSpPr>
        <p:spPr>
          <a:xfrm>
            <a:off x="6711950" y="1657350"/>
            <a:ext cx="533400" cy="5334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pic>
        <p:nvPicPr>
          <p:cNvPr id="9" name="Picture 3" descr="cc-com-icon-presentations.png"/>
          <p:cNvPicPr>
            <a:picLocks noChangeAspect="1"/>
          </p:cNvPicPr>
          <p:nvPr/>
        </p:nvPicPr>
        <p:blipFill>
          <a:blip r:embed="rId4"/>
          <a:srcRect/>
          <a:stretch>
            <a:fillRect/>
          </a:stretch>
        </p:blipFill>
        <p:spPr bwMode="auto">
          <a:xfrm>
            <a:off x="6686550" y="1638615"/>
            <a:ext cx="558800" cy="557261"/>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283" name="Picture 4"/>
          <p:cNvPicPr>
            <a:picLocks noChangeAspect="1" noChangeArrowheads="1"/>
          </p:cNvPicPr>
          <p:nvPr/>
        </p:nvPicPr>
        <p:blipFill>
          <a:blip r:embed="rId3"/>
          <a:srcRect/>
          <a:stretch>
            <a:fillRect/>
          </a:stretch>
        </p:blipFill>
        <p:spPr bwMode="auto">
          <a:xfrm>
            <a:off x="4061758" y="2849281"/>
            <a:ext cx="1958041" cy="1958041"/>
          </a:xfrm>
          <a:prstGeom prst="rect">
            <a:avLst/>
          </a:prstGeom>
          <a:noFill/>
          <a:effectLst>
            <a:reflection stA="50000" endPos="25000" dist="12700" dir="5400000" sy="-100000" algn="bl" rotWithShape="0"/>
          </a:effectLst>
        </p:spPr>
      </p:pic>
      <p:pic>
        <p:nvPicPr>
          <p:cNvPr id="284" name="Picture 4"/>
          <p:cNvPicPr>
            <a:picLocks noChangeAspect="1" noChangeArrowheads="1"/>
          </p:cNvPicPr>
          <p:nvPr/>
        </p:nvPicPr>
        <p:blipFill>
          <a:blip r:embed="rId3"/>
          <a:srcRect/>
          <a:stretch>
            <a:fillRect/>
          </a:stretch>
        </p:blipFill>
        <p:spPr bwMode="auto">
          <a:xfrm>
            <a:off x="7099300" y="1860550"/>
            <a:ext cx="984249" cy="984249"/>
          </a:xfrm>
          <a:prstGeom prst="rect">
            <a:avLst/>
          </a:prstGeom>
          <a:noFill/>
          <a:effectLst>
            <a:reflection stA="50000" endPos="25000" dist="12700" dir="5400000" sy="-100000" algn="bl" rotWithShape="0"/>
          </a:effectLst>
        </p:spPr>
      </p:pic>
      <p:pic>
        <p:nvPicPr>
          <p:cNvPr id="285" name="Picture 4"/>
          <p:cNvPicPr>
            <a:picLocks noChangeAspect="1" noChangeArrowheads="1"/>
          </p:cNvPicPr>
          <p:nvPr/>
        </p:nvPicPr>
        <p:blipFill>
          <a:blip r:embed="rId3"/>
          <a:srcRect/>
          <a:stretch>
            <a:fillRect/>
          </a:stretch>
        </p:blipFill>
        <p:spPr bwMode="auto">
          <a:xfrm>
            <a:off x="8674100" y="2959100"/>
            <a:ext cx="984249" cy="984249"/>
          </a:xfrm>
          <a:prstGeom prst="rect">
            <a:avLst/>
          </a:prstGeom>
          <a:noFill/>
          <a:effectLst>
            <a:reflection stA="50000" endPos="25000" dist="12700" dir="5400000" sy="-100000" algn="bl" rotWithShape="0"/>
          </a:effectLst>
        </p:spPr>
      </p:pic>
      <p:pic>
        <p:nvPicPr>
          <p:cNvPr id="286" name="Picture 4"/>
          <p:cNvPicPr>
            <a:picLocks noChangeAspect="1" noChangeArrowheads="1"/>
          </p:cNvPicPr>
          <p:nvPr/>
        </p:nvPicPr>
        <p:blipFill>
          <a:blip r:embed="rId3"/>
          <a:srcRect/>
          <a:stretch>
            <a:fillRect/>
          </a:stretch>
        </p:blipFill>
        <p:spPr bwMode="auto">
          <a:xfrm>
            <a:off x="7346950" y="3740150"/>
            <a:ext cx="984249" cy="984249"/>
          </a:xfrm>
          <a:prstGeom prst="rect">
            <a:avLst/>
          </a:prstGeom>
          <a:noFill/>
          <a:effectLst>
            <a:reflection stA="50000" endPos="25000" dist="12700" dir="5400000" sy="-100000" algn="bl" rotWithShape="0"/>
          </a:effectLst>
        </p:spPr>
      </p:pic>
      <p:pic>
        <p:nvPicPr>
          <p:cNvPr id="287" name="Picture 4"/>
          <p:cNvPicPr>
            <a:picLocks noChangeAspect="1" noChangeArrowheads="1"/>
          </p:cNvPicPr>
          <p:nvPr/>
        </p:nvPicPr>
        <p:blipFill>
          <a:blip r:embed="rId3"/>
          <a:srcRect/>
          <a:stretch>
            <a:fillRect/>
          </a:stretch>
        </p:blipFill>
        <p:spPr bwMode="auto">
          <a:xfrm>
            <a:off x="7105650" y="5149850"/>
            <a:ext cx="984249" cy="984249"/>
          </a:xfrm>
          <a:prstGeom prst="rect">
            <a:avLst/>
          </a:prstGeom>
          <a:noFill/>
          <a:effectLst>
            <a:reflection stA="50000" endPos="25000" dist="12700" dir="5400000" sy="-100000" algn="bl" rotWithShape="0"/>
          </a:effectLst>
        </p:spPr>
      </p:pic>
      <p:pic>
        <p:nvPicPr>
          <p:cNvPr id="288" name="Picture 4"/>
          <p:cNvPicPr>
            <a:picLocks noChangeAspect="1" noChangeArrowheads="1"/>
          </p:cNvPicPr>
          <p:nvPr/>
        </p:nvPicPr>
        <p:blipFill>
          <a:blip r:embed="rId3"/>
          <a:srcRect/>
          <a:stretch>
            <a:fillRect/>
          </a:stretch>
        </p:blipFill>
        <p:spPr bwMode="auto">
          <a:xfrm>
            <a:off x="1968500" y="1854200"/>
            <a:ext cx="984249" cy="984249"/>
          </a:xfrm>
          <a:prstGeom prst="rect">
            <a:avLst/>
          </a:prstGeom>
          <a:noFill/>
          <a:effectLst>
            <a:reflection stA="50000" endPos="25000" dist="12700" dir="5400000" sy="-100000" algn="bl" rotWithShape="0"/>
          </a:effectLst>
        </p:spPr>
      </p:pic>
      <p:pic>
        <p:nvPicPr>
          <p:cNvPr id="289" name="Picture 4"/>
          <p:cNvPicPr>
            <a:picLocks noChangeAspect="1" noChangeArrowheads="1"/>
          </p:cNvPicPr>
          <p:nvPr/>
        </p:nvPicPr>
        <p:blipFill>
          <a:blip r:embed="rId3"/>
          <a:srcRect/>
          <a:stretch>
            <a:fillRect/>
          </a:stretch>
        </p:blipFill>
        <p:spPr bwMode="auto">
          <a:xfrm>
            <a:off x="444500" y="2946400"/>
            <a:ext cx="984249" cy="984249"/>
          </a:xfrm>
          <a:prstGeom prst="rect">
            <a:avLst/>
          </a:prstGeom>
          <a:noFill/>
          <a:effectLst>
            <a:reflection stA="50000" endPos="25000" dist="12700" dir="5400000" sy="-100000" algn="bl" rotWithShape="0"/>
          </a:effectLst>
        </p:spPr>
      </p:pic>
      <p:pic>
        <p:nvPicPr>
          <p:cNvPr id="290" name="Picture 4"/>
          <p:cNvPicPr>
            <a:picLocks noChangeAspect="1" noChangeArrowheads="1"/>
          </p:cNvPicPr>
          <p:nvPr/>
        </p:nvPicPr>
        <p:blipFill>
          <a:blip r:embed="rId3"/>
          <a:srcRect/>
          <a:stretch>
            <a:fillRect/>
          </a:stretch>
        </p:blipFill>
        <p:spPr bwMode="auto">
          <a:xfrm>
            <a:off x="1771650" y="3733800"/>
            <a:ext cx="984249" cy="984249"/>
          </a:xfrm>
          <a:prstGeom prst="rect">
            <a:avLst/>
          </a:prstGeom>
          <a:noFill/>
          <a:effectLst>
            <a:reflection stA="50000" endPos="25000" dist="12700" dir="5400000" sy="-100000" algn="bl" rotWithShape="0"/>
          </a:effectLst>
        </p:spPr>
      </p:pic>
      <p:pic>
        <p:nvPicPr>
          <p:cNvPr id="291" name="Picture 4"/>
          <p:cNvPicPr>
            <a:picLocks noChangeAspect="1" noChangeArrowheads="1"/>
          </p:cNvPicPr>
          <p:nvPr/>
        </p:nvPicPr>
        <p:blipFill>
          <a:blip r:embed="rId3"/>
          <a:srcRect/>
          <a:stretch>
            <a:fillRect/>
          </a:stretch>
        </p:blipFill>
        <p:spPr bwMode="auto">
          <a:xfrm>
            <a:off x="1974850" y="5143500"/>
            <a:ext cx="984249" cy="984249"/>
          </a:xfrm>
          <a:prstGeom prst="rect">
            <a:avLst/>
          </a:prstGeom>
          <a:noFill/>
          <a:effectLst>
            <a:reflection stA="50000" endPos="25000" dist="12700" dir="5400000" sy="-100000" algn="bl" rotWithShape="0"/>
          </a:effectLst>
        </p:spPr>
      </p:pic>
      <p:grpSp>
        <p:nvGrpSpPr>
          <p:cNvPr id="280" name="Group 204"/>
          <p:cNvGrpSpPr>
            <a:grpSpLocks/>
          </p:cNvGrpSpPr>
          <p:nvPr/>
        </p:nvGrpSpPr>
        <p:grpSpPr bwMode="auto">
          <a:xfrm>
            <a:off x="297329" y="2771618"/>
            <a:ext cx="390615" cy="390616"/>
            <a:chOff x="4288586" y="381000"/>
            <a:chExt cx="222417" cy="222352"/>
          </a:xfrm>
        </p:grpSpPr>
        <p:sp>
          <p:nvSpPr>
            <p:cNvPr id="281" name="Oval 280"/>
            <p:cNvSpPr/>
            <p:nvPr/>
          </p:nvSpPr>
          <p:spPr>
            <a:xfrm>
              <a:off x="4288586" y="381000"/>
              <a:ext cx="222417" cy="222352"/>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pic>
          <p:nvPicPr>
            <p:cNvPr id="282" name="Picture 206" descr="cc-com-icon-presentations.png"/>
            <p:cNvPicPr>
              <a:picLocks noChangeAspect="1"/>
            </p:cNvPicPr>
            <p:nvPr/>
          </p:nvPicPr>
          <p:blipFill>
            <a:blip r:embed="rId4"/>
            <a:srcRect/>
            <a:stretch>
              <a:fillRect/>
            </a:stretch>
          </p:blipFill>
          <p:spPr bwMode="auto">
            <a:xfrm>
              <a:off x="4288828" y="381000"/>
              <a:ext cx="216497" cy="215900"/>
            </a:xfrm>
            <a:prstGeom prst="rect">
              <a:avLst/>
            </a:prstGeom>
            <a:noFill/>
            <a:ln w="9525">
              <a:noFill/>
              <a:miter lim="800000"/>
              <a:headEnd/>
              <a:tailEnd/>
            </a:ln>
          </p:spPr>
        </p:pic>
      </p:grpSp>
      <p:grpSp>
        <p:nvGrpSpPr>
          <p:cNvPr id="276" name="Group 209"/>
          <p:cNvGrpSpPr>
            <a:grpSpLocks/>
          </p:cNvGrpSpPr>
          <p:nvPr/>
        </p:nvGrpSpPr>
        <p:grpSpPr bwMode="auto">
          <a:xfrm>
            <a:off x="1628213" y="3552849"/>
            <a:ext cx="393406" cy="390616"/>
            <a:chOff x="4288586" y="381000"/>
            <a:chExt cx="223457" cy="222352"/>
          </a:xfrm>
        </p:grpSpPr>
        <p:sp>
          <p:nvSpPr>
            <p:cNvPr id="277" name="Oval 276"/>
            <p:cNvSpPr/>
            <p:nvPr/>
          </p:nvSpPr>
          <p:spPr>
            <a:xfrm>
              <a:off x="4288586" y="381000"/>
              <a:ext cx="223457" cy="222352"/>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pic>
          <p:nvPicPr>
            <p:cNvPr id="278" name="Picture 211" descr="cc-com-icon-presentations.png"/>
            <p:cNvPicPr>
              <a:picLocks noChangeAspect="1"/>
            </p:cNvPicPr>
            <p:nvPr/>
          </p:nvPicPr>
          <p:blipFill>
            <a:blip r:embed="rId4"/>
            <a:srcRect/>
            <a:stretch>
              <a:fillRect/>
            </a:stretch>
          </p:blipFill>
          <p:spPr bwMode="auto">
            <a:xfrm>
              <a:off x="4288828" y="381000"/>
              <a:ext cx="216497" cy="215900"/>
            </a:xfrm>
            <a:prstGeom prst="rect">
              <a:avLst/>
            </a:prstGeom>
            <a:noFill/>
            <a:ln w="9525">
              <a:noFill/>
              <a:miter lim="800000"/>
              <a:headEnd/>
              <a:tailEnd/>
            </a:ln>
          </p:spPr>
        </p:pic>
      </p:grpSp>
      <p:grpSp>
        <p:nvGrpSpPr>
          <p:cNvPr id="272" name="Group 214"/>
          <p:cNvGrpSpPr>
            <a:grpSpLocks/>
          </p:cNvGrpSpPr>
          <p:nvPr/>
        </p:nvGrpSpPr>
        <p:grpSpPr bwMode="auto">
          <a:xfrm>
            <a:off x="1829101" y="4959065"/>
            <a:ext cx="393406" cy="390616"/>
            <a:chOff x="4288586" y="381000"/>
            <a:chExt cx="223457" cy="222352"/>
          </a:xfrm>
        </p:grpSpPr>
        <p:sp>
          <p:nvSpPr>
            <p:cNvPr id="273" name="Oval 272"/>
            <p:cNvSpPr/>
            <p:nvPr/>
          </p:nvSpPr>
          <p:spPr>
            <a:xfrm>
              <a:off x="4288586" y="381000"/>
              <a:ext cx="223457" cy="222352"/>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pic>
          <p:nvPicPr>
            <p:cNvPr id="274" name="Picture 216" descr="cc-com-icon-presentations.png"/>
            <p:cNvPicPr>
              <a:picLocks noChangeAspect="1"/>
            </p:cNvPicPr>
            <p:nvPr/>
          </p:nvPicPr>
          <p:blipFill>
            <a:blip r:embed="rId4"/>
            <a:srcRect/>
            <a:stretch>
              <a:fillRect/>
            </a:stretch>
          </p:blipFill>
          <p:spPr bwMode="auto">
            <a:xfrm>
              <a:off x="4288828" y="381000"/>
              <a:ext cx="216497" cy="215900"/>
            </a:xfrm>
            <a:prstGeom prst="rect">
              <a:avLst/>
            </a:prstGeom>
            <a:noFill/>
            <a:ln w="9525">
              <a:noFill/>
              <a:miter lim="800000"/>
              <a:headEnd/>
              <a:tailEnd/>
            </a:ln>
          </p:spPr>
        </p:pic>
      </p:grpSp>
      <p:grpSp>
        <p:nvGrpSpPr>
          <p:cNvPr id="268" name="Group 200"/>
          <p:cNvGrpSpPr>
            <a:grpSpLocks/>
          </p:cNvGrpSpPr>
          <p:nvPr/>
        </p:nvGrpSpPr>
        <p:grpSpPr bwMode="auto">
          <a:xfrm>
            <a:off x="1823521" y="1677894"/>
            <a:ext cx="390617" cy="390616"/>
            <a:chOff x="4288586" y="381000"/>
            <a:chExt cx="222418" cy="222352"/>
          </a:xfrm>
        </p:grpSpPr>
        <p:sp>
          <p:nvSpPr>
            <p:cNvPr id="269" name="Oval 268"/>
            <p:cNvSpPr/>
            <p:nvPr/>
          </p:nvSpPr>
          <p:spPr>
            <a:xfrm>
              <a:off x="4288586" y="381000"/>
              <a:ext cx="222418" cy="222352"/>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pic>
          <p:nvPicPr>
            <p:cNvPr id="270" name="Picture 199" descr="cc-com-icon-presentations.png"/>
            <p:cNvPicPr>
              <a:picLocks noChangeAspect="1"/>
            </p:cNvPicPr>
            <p:nvPr/>
          </p:nvPicPr>
          <p:blipFill>
            <a:blip r:embed="rId4"/>
            <a:srcRect/>
            <a:stretch>
              <a:fillRect/>
            </a:stretch>
          </p:blipFill>
          <p:spPr bwMode="auto">
            <a:xfrm>
              <a:off x="4288828" y="381000"/>
              <a:ext cx="216497" cy="215900"/>
            </a:xfrm>
            <a:prstGeom prst="rect">
              <a:avLst/>
            </a:prstGeom>
            <a:noFill/>
            <a:ln w="9525">
              <a:noFill/>
              <a:miter lim="800000"/>
              <a:headEnd/>
              <a:tailEnd/>
            </a:ln>
          </p:spPr>
        </p:pic>
      </p:grpSp>
      <p:cxnSp>
        <p:nvCxnSpPr>
          <p:cNvPr id="241" name="Straight Arrow Connector 240"/>
          <p:cNvCxnSpPr/>
          <p:nvPr/>
        </p:nvCxnSpPr>
        <p:spPr>
          <a:xfrm flipH="1" flipV="1">
            <a:off x="3056750" y="2302879"/>
            <a:ext cx="931897" cy="859354"/>
          </a:xfrm>
          <a:prstGeom prst="straightConnector1">
            <a:avLst/>
          </a:prstGeom>
          <a:ln>
            <a:solidFill>
              <a:srgbClr val="20AAE3"/>
            </a:solidFill>
            <a:tailEnd type="arrow"/>
          </a:ln>
        </p:spPr>
        <p:style>
          <a:lnRef idx="2">
            <a:schemeClr val="accent1"/>
          </a:lnRef>
          <a:fillRef idx="0">
            <a:schemeClr val="accent1"/>
          </a:fillRef>
          <a:effectRef idx="1">
            <a:schemeClr val="accent1"/>
          </a:effectRef>
          <a:fontRef idx="minor">
            <a:schemeClr val="tx1"/>
          </a:fontRef>
        </p:style>
      </p:cxnSp>
      <p:cxnSp>
        <p:nvCxnSpPr>
          <p:cNvPr id="242" name="Straight Arrow Connector 241"/>
          <p:cNvCxnSpPr/>
          <p:nvPr/>
        </p:nvCxnSpPr>
        <p:spPr>
          <a:xfrm flipH="1">
            <a:off x="1577991" y="3396603"/>
            <a:ext cx="2424606" cy="5580"/>
          </a:xfrm>
          <a:prstGeom prst="straightConnector1">
            <a:avLst/>
          </a:prstGeom>
          <a:ln>
            <a:solidFill>
              <a:srgbClr val="20AAE3"/>
            </a:solidFill>
            <a:tailEnd type="arrow"/>
          </a:ln>
        </p:spPr>
        <p:style>
          <a:lnRef idx="2">
            <a:schemeClr val="accent1"/>
          </a:lnRef>
          <a:fillRef idx="0">
            <a:schemeClr val="accent1"/>
          </a:fillRef>
          <a:effectRef idx="1">
            <a:schemeClr val="accent1"/>
          </a:effectRef>
          <a:fontRef idx="minor">
            <a:schemeClr val="tx1"/>
          </a:fontRef>
        </p:style>
      </p:cxnSp>
      <p:cxnSp>
        <p:nvCxnSpPr>
          <p:cNvPr id="243" name="Straight Arrow Connector 242"/>
          <p:cNvCxnSpPr/>
          <p:nvPr/>
        </p:nvCxnSpPr>
        <p:spPr>
          <a:xfrm flipH="1">
            <a:off x="2814010" y="4180625"/>
            <a:ext cx="1174638" cy="2789"/>
          </a:xfrm>
          <a:prstGeom prst="straightConnector1">
            <a:avLst/>
          </a:prstGeom>
          <a:ln>
            <a:solidFill>
              <a:srgbClr val="20AAE3"/>
            </a:solidFill>
            <a:tailEnd type="arrow"/>
          </a:ln>
        </p:spPr>
        <p:style>
          <a:lnRef idx="2">
            <a:schemeClr val="accent1"/>
          </a:lnRef>
          <a:fillRef idx="0">
            <a:schemeClr val="accent1"/>
          </a:fillRef>
          <a:effectRef idx="1">
            <a:schemeClr val="accent1"/>
          </a:effectRef>
          <a:fontRef idx="minor">
            <a:schemeClr val="tx1"/>
          </a:fontRef>
        </p:style>
      </p:cxnSp>
      <p:cxnSp>
        <p:nvCxnSpPr>
          <p:cNvPr id="244" name="Straight Arrow Connector 243"/>
          <p:cNvCxnSpPr/>
          <p:nvPr/>
        </p:nvCxnSpPr>
        <p:spPr>
          <a:xfrm flipH="1">
            <a:off x="3056750" y="4649364"/>
            <a:ext cx="931897" cy="859354"/>
          </a:xfrm>
          <a:prstGeom prst="straightConnector1">
            <a:avLst/>
          </a:prstGeom>
          <a:ln>
            <a:solidFill>
              <a:srgbClr val="20AAE3"/>
            </a:solidFill>
            <a:tailEnd type="arrow"/>
          </a:ln>
        </p:spPr>
        <p:style>
          <a:lnRef idx="2">
            <a:schemeClr val="accent1"/>
          </a:lnRef>
          <a:fillRef idx="0">
            <a:schemeClr val="accent1"/>
          </a:fillRef>
          <a:effectRef idx="1">
            <a:schemeClr val="accent1"/>
          </a:effectRef>
          <a:fontRef idx="minor">
            <a:schemeClr val="tx1"/>
          </a:fontRef>
        </p:style>
      </p:cxnSp>
      <p:sp>
        <p:nvSpPr>
          <p:cNvPr id="265" name="Oval 264"/>
          <p:cNvSpPr/>
          <p:nvPr/>
        </p:nvSpPr>
        <p:spPr bwMode="auto">
          <a:xfrm>
            <a:off x="7858537" y="1677898"/>
            <a:ext cx="390616" cy="390616"/>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pic>
        <p:nvPicPr>
          <p:cNvPr id="266" name="Picture 129" descr="cc-nc-icon-presentations.png"/>
          <p:cNvPicPr>
            <a:picLocks noChangeAspect="1"/>
          </p:cNvPicPr>
          <p:nvPr/>
        </p:nvPicPr>
        <p:blipFill>
          <a:blip r:embed="rId5"/>
          <a:srcRect/>
          <a:stretch>
            <a:fillRect/>
          </a:stretch>
        </p:blipFill>
        <p:spPr bwMode="auto">
          <a:xfrm>
            <a:off x="7857297" y="1677898"/>
            <a:ext cx="378374" cy="378465"/>
          </a:xfrm>
          <a:prstGeom prst="rect">
            <a:avLst/>
          </a:prstGeom>
          <a:noFill/>
          <a:ln w="9525">
            <a:noFill/>
            <a:miter lim="800000"/>
            <a:headEnd/>
            <a:tailEnd/>
          </a:ln>
        </p:spPr>
      </p:pic>
      <p:cxnSp>
        <p:nvCxnSpPr>
          <p:cNvPr id="248" name="Straight Arrow Connector 247"/>
          <p:cNvCxnSpPr/>
          <p:nvPr/>
        </p:nvCxnSpPr>
        <p:spPr bwMode="auto">
          <a:xfrm flipV="1">
            <a:off x="6095184" y="2305674"/>
            <a:ext cx="931897" cy="859354"/>
          </a:xfrm>
          <a:prstGeom prst="straightConnector1">
            <a:avLst/>
          </a:prstGeom>
          <a:ln>
            <a:solidFill>
              <a:srgbClr val="A64D79"/>
            </a:solidFill>
            <a:tailEnd type="arrow"/>
          </a:ln>
        </p:spPr>
        <p:style>
          <a:lnRef idx="2">
            <a:schemeClr val="accent1"/>
          </a:lnRef>
          <a:fillRef idx="0">
            <a:schemeClr val="accent1"/>
          </a:fillRef>
          <a:effectRef idx="1">
            <a:schemeClr val="accent1"/>
          </a:effectRef>
          <a:fontRef idx="minor">
            <a:schemeClr val="tx1"/>
          </a:fontRef>
        </p:style>
      </p:cxnSp>
      <p:cxnSp>
        <p:nvCxnSpPr>
          <p:cNvPr id="249" name="Straight Arrow Connector 248"/>
          <p:cNvCxnSpPr/>
          <p:nvPr/>
        </p:nvCxnSpPr>
        <p:spPr bwMode="auto">
          <a:xfrm>
            <a:off x="6086814" y="3399398"/>
            <a:ext cx="2427398" cy="5580"/>
          </a:xfrm>
          <a:prstGeom prst="straightConnector1">
            <a:avLst/>
          </a:prstGeom>
          <a:ln>
            <a:solidFill>
              <a:srgbClr val="A64D79"/>
            </a:solidFill>
            <a:tailEnd type="arrow"/>
          </a:ln>
        </p:spPr>
        <p:style>
          <a:lnRef idx="2">
            <a:schemeClr val="accent1"/>
          </a:lnRef>
          <a:fillRef idx="0">
            <a:schemeClr val="accent1"/>
          </a:fillRef>
          <a:effectRef idx="1">
            <a:schemeClr val="accent1"/>
          </a:effectRef>
          <a:fontRef idx="minor">
            <a:schemeClr val="tx1"/>
          </a:fontRef>
        </p:style>
      </p:cxnSp>
      <p:cxnSp>
        <p:nvCxnSpPr>
          <p:cNvPr id="250" name="Straight Arrow Connector 249"/>
          <p:cNvCxnSpPr/>
          <p:nvPr/>
        </p:nvCxnSpPr>
        <p:spPr bwMode="auto">
          <a:xfrm>
            <a:off x="6086814" y="4183418"/>
            <a:ext cx="1174637" cy="2791"/>
          </a:xfrm>
          <a:prstGeom prst="straightConnector1">
            <a:avLst/>
          </a:prstGeom>
          <a:ln>
            <a:solidFill>
              <a:srgbClr val="A64D79"/>
            </a:solidFill>
            <a:tailEnd type="arrow"/>
          </a:ln>
        </p:spPr>
        <p:style>
          <a:lnRef idx="2">
            <a:schemeClr val="accent1"/>
          </a:lnRef>
          <a:fillRef idx="0">
            <a:schemeClr val="accent1"/>
          </a:fillRef>
          <a:effectRef idx="1">
            <a:schemeClr val="accent1"/>
          </a:effectRef>
          <a:fontRef idx="minor">
            <a:schemeClr val="tx1"/>
          </a:fontRef>
        </p:style>
      </p:cxnSp>
      <p:sp>
        <p:nvSpPr>
          <p:cNvPr id="262" name="Oval 261"/>
          <p:cNvSpPr/>
          <p:nvPr/>
        </p:nvSpPr>
        <p:spPr bwMode="auto">
          <a:xfrm>
            <a:off x="9423789" y="2774412"/>
            <a:ext cx="390617" cy="390616"/>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pic>
        <p:nvPicPr>
          <p:cNvPr id="263" name="Picture 136" descr="cc-nc-icon-presentations.png"/>
          <p:cNvPicPr>
            <a:picLocks noChangeAspect="1"/>
          </p:cNvPicPr>
          <p:nvPr/>
        </p:nvPicPr>
        <p:blipFill>
          <a:blip r:embed="rId5"/>
          <a:srcRect/>
          <a:stretch>
            <a:fillRect/>
          </a:stretch>
        </p:blipFill>
        <p:spPr bwMode="auto">
          <a:xfrm>
            <a:off x="9422984" y="2774142"/>
            <a:ext cx="378375" cy="378465"/>
          </a:xfrm>
          <a:prstGeom prst="rect">
            <a:avLst/>
          </a:prstGeom>
          <a:noFill/>
          <a:ln w="9525">
            <a:noFill/>
            <a:miter lim="800000"/>
            <a:headEnd/>
            <a:tailEnd/>
          </a:ln>
        </p:spPr>
      </p:pic>
      <p:sp>
        <p:nvSpPr>
          <p:cNvPr id="259" name="Oval 258"/>
          <p:cNvSpPr/>
          <p:nvPr/>
        </p:nvSpPr>
        <p:spPr bwMode="auto">
          <a:xfrm>
            <a:off x="8092906" y="3558434"/>
            <a:ext cx="390616" cy="390616"/>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pic>
        <p:nvPicPr>
          <p:cNvPr id="260" name="Picture 140" descr="cc-nc-icon-presentations.png"/>
          <p:cNvPicPr>
            <a:picLocks noChangeAspect="1"/>
          </p:cNvPicPr>
          <p:nvPr/>
        </p:nvPicPr>
        <p:blipFill>
          <a:blip r:embed="rId5"/>
          <a:srcRect/>
          <a:stretch>
            <a:fillRect/>
          </a:stretch>
        </p:blipFill>
        <p:spPr bwMode="auto">
          <a:xfrm>
            <a:off x="8092150" y="3557174"/>
            <a:ext cx="378374" cy="378465"/>
          </a:xfrm>
          <a:prstGeom prst="rect">
            <a:avLst/>
          </a:prstGeom>
          <a:noFill/>
          <a:ln w="9525">
            <a:noFill/>
            <a:miter lim="800000"/>
            <a:headEnd/>
            <a:tailEnd/>
          </a:ln>
        </p:spPr>
      </p:pic>
      <p:sp>
        <p:nvSpPr>
          <p:cNvPr id="256" name="Oval 255"/>
          <p:cNvSpPr/>
          <p:nvPr/>
        </p:nvSpPr>
        <p:spPr bwMode="auto">
          <a:xfrm>
            <a:off x="7858537" y="4967440"/>
            <a:ext cx="390616" cy="390616"/>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pic>
        <p:nvPicPr>
          <p:cNvPr id="257" name="Picture 144" descr="cc-nc-icon-presentations.png"/>
          <p:cNvPicPr>
            <a:picLocks noChangeAspect="1"/>
          </p:cNvPicPr>
          <p:nvPr/>
        </p:nvPicPr>
        <p:blipFill>
          <a:blip r:embed="rId5"/>
          <a:srcRect/>
          <a:stretch>
            <a:fillRect/>
          </a:stretch>
        </p:blipFill>
        <p:spPr bwMode="auto">
          <a:xfrm>
            <a:off x="7857297" y="4966630"/>
            <a:ext cx="378374" cy="378465"/>
          </a:xfrm>
          <a:prstGeom prst="rect">
            <a:avLst/>
          </a:prstGeom>
          <a:noFill/>
          <a:ln w="9525">
            <a:noFill/>
            <a:miter lim="800000"/>
            <a:headEnd/>
            <a:tailEnd/>
          </a:ln>
        </p:spPr>
      </p:pic>
      <p:cxnSp>
        <p:nvCxnSpPr>
          <p:cNvPr id="254" name="Straight Arrow Connector 253"/>
          <p:cNvCxnSpPr/>
          <p:nvPr/>
        </p:nvCxnSpPr>
        <p:spPr bwMode="auto">
          <a:xfrm>
            <a:off x="6095184" y="4652157"/>
            <a:ext cx="931897" cy="862145"/>
          </a:xfrm>
          <a:prstGeom prst="straightConnector1">
            <a:avLst/>
          </a:prstGeom>
          <a:ln>
            <a:solidFill>
              <a:srgbClr val="A64D79"/>
            </a:solidFill>
            <a:tailEnd type="arrow"/>
          </a:ln>
        </p:spPr>
        <p:style>
          <a:lnRef idx="2">
            <a:schemeClr val="accent1"/>
          </a:lnRef>
          <a:fillRef idx="0">
            <a:schemeClr val="accent1"/>
          </a:fillRef>
          <a:effectRef idx="1">
            <a:schemeClr val="accent1"/>
          </a:effectRef>
          <a:fontRef idx="minor">
            <a:schemeClr val="tx1"/>
          </a:fontRef>
        </p:style>
      </p:cxnSp>
    </p:spTree>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 name="TextBox 2"/>
          <p:cNvSpPr txBox="1"/>
          <p:nvPr/>
        </p:nvSpPr>
        <p:spPr>
          <a:xfrm>
            <a:off x="2260600" y="533400"/>
            <a:ext cx="7391400" cy="6370974"/>
          </a:xfrm>
          <a:prstGeom prst="rect">
            <a:avLst/>
          </a:prstGeom>
          <a:noFill/>
        </p:spPr>
        <p:txBody>
          <a:bodyPr wrap="square">
            <a:spAutoFit/>
          </a:bodyPr>
          <a:lstStyle/>
          <a:p>
            <a:pPr>
              <a:defRPr/>
            </a:pPr>
            <a:r>
              <a:rPr lang="en-US" sz="4800" dirty="0" smtClean="0">
                <a:solidFill>
                  <a:srgbClr val="A64D79"/>
                </a:solidFill>
                <a:latin typeface="Georgia"/>
                <a:cs typeface="Georgia"/>
              </a:rPr>
              <a:t>cc links</a:t>
            </a:r>
          </a:p>
          <a:p>
            <a:pPr>
              <a:defRPr/>
            </a:pPr>
            <a:endParaRPr lang="en-US" dirty="0" smtClean="0">
              <a:solidFill>
                <a:schemeClr val="tx2">
                  <a:lumMod val="65000"/>
                  <a:lumOff val="35000"/>
                </a:schemeClr>
              </a:solidFill>
              <a:latin typeface="Georgia"/>
              <a:cs typeface="Georgia"/>
            </a:endParaRPr>
          </a:p>
          <a:p>
            <a:pPr>
              <a:defRPr/>
            </a:pPr>
            <a:r>
              <a:rPr lang="en-US" dirty="0" smtClean="0">
                <a:solidFill>
                  <a:schemeClr val="tx2">
                    <a:lumMod val="65000"/>
                    <a:lumOff val="35000"/>
                  </a:schemeClr>
                </a:solidFill>
                <a:latin typeface="Georgia"/>
                <a:cs typeface="Georgia"/>
              </a:rPr>
              <a:t>CC Case Studies </a:t>
            </a:r>
            <a:r>
              <a:rPr lang="en-US" dirty="0" err="1" smtClean="0">
                <a:solidFill>
                  <a:schemeClr val="tx2">
                    <a:lumMod val="65000"/>
                    <a:lumOff val="35000"/>
                  </a:schemeClr>
                </a:solidFill>
                <a:latin typeface="Georgia"/>
                <a:cs typeface="Georgia"/>
              </a:rPr>
              <a:t>Wiki</a:t>
            </a:r>
            <a:r>
              <a:rPr lang="en-US" dirty="0" smtClean="0">
                <a:solidFill>
                  <a:schemeClr val="tx2">
                    <a:lumMod val="65000"/>
                    <a:lumOff val="35000"/>
                  </a:schemeClr>
                </a:solidFill>
                <a:latin typeface="Georgia"/>
                <a:cs typeface="Georgia"/>
              </a:rPr>
              <a:t> Project:</a:t>
            </a:r>
          </a:p>
          <a:p>
            <a:pPr>
              <a:defRPr/>
            </a:pPr>
            <a:r>
              <a:rPr lang="en-US" dirty="0" smtClean="0">
                <a:solidFill>
                  <a:schemeClr val="tx2">
                    <a:lumMod val="65000"/>
                    <a:lumOff val="35000"/>
                  </a:schemeClr>
                </a:solidFill>
                <a:latin typeface="Georgia"/>
                <a:cs typeface="Georgia"/>
              </a:rPr>
              <a:t>http</a:t>
            </a:r>
            <a:r>
              <a:rPr lang="en-US" dirty="0">
                <a:solidFill>
                  <a:schemeClr val="tx2">
                    <a:lumMod val="65000"/>
                    <a:lumOff val="35000"/>
                  </a:schemeClr>
                </a:solidFill>
                <a:latin typeface="Georgia"/>
                <a:cs typeface="Georgia"/>
              </a:rPr>
              <a:t>:/</a:t>
            </a:r>
            <a:r>
              <a:rPr lang="en-US" dirty="0" smtClean="0">
                <a:solidFill>
                  <a:schemeClr val="tx2">
                    <a:lumMod val="65000"/>
                    <a:lumOff val="35000"/>
                  </a:schemeClr>
                </a:solidFill>
                <a:latin typeface="Georgia"/>
                <a:cs typeface="Georgia"/>
              </a:rPr>
              <a:t>/</a:t>
            </a:r>
            <a:r>
              <a:rPr lang="en-US" dirty="0" err="1" smtClean="0">
                <a:solidFill>
                  <a:schemeClr val="tx2">
                    <a:lumMod val="65000"/>
                    <a:lumOff val="35000"/>
                  </a:schemeClr>
                </a:solidFill>
                <a:latin typeface="Georgia"/>
                <a:cs typeface="Georgia"/>
              </a:rPr>
              <a:t>wiki.creativecommons</a:t>
            </a:r>
            <a:r>
              <a:rPr lang="en-US" dirty="0" err="1">
                <a:solidFill>
                  <a:schemeClr val="tx2">
                    <a:lumMod val="65000"/>
                    <a:lumOff val="35000"/>
                  </a:schemeClr>
                </a:solidFill>
                <a:latin typeface="Georgia"/>
                <a:cs typeface="Georgia"/>
              </a:rPr>
              <a:t>.</a:t>
            </a:r>
            <a:r>
              <a:rPr lang="en-US" dirty="0" err="1" smtClean="0">
                <a:solidFill>
                  <a:schemeClr val="tx2">
                    <a:lumMod val="65000"/>
                    <a:lumOff val="35000"/>
                  </a:schemeClr>
                </a:solidFill>
                <a:latin typeface="Georgia"/>
                <a:cs typeface="Georgia"/>
              </a:rPr>
              <a:t>org/casestudies</a:t>
            </a:r>
            <a:endParaRPr lang="en-US" dirty="0" smtClean="0">
              <a:solidFill>
                <a:schemeClr val="tx2">
                  <a:lumMod val="65000"/>
                  <a:lumOff val="35000"/>
                </a:schemeClr>
              </a:solidFill>
              <a:latin typeface="Georgia"/>
              <a:cs typeface="Georgia"/>
            </a:endParaRPr>
          </a:p>
          <a:p>
            <a:pPr>
              <a:defRPr/>
            </a:pPr>
            <a:endParaRPr lang="en-US" dirty="0" smtClean="0">
              <a:solidFill>
                <a:schemeClr val="tx2">
                  <a:lumMod val="65000"/>
                  <a:lumOff val="35000"/>
                </a:schemeClr>
              </a:solidFill>
              <a:latin typeface="Georgia"/>
              <a:cs typeface="Georgia"/>
            </a:endParaRPr>
          </a:p>
          <a:p>
            <a:pPr>
              <a:defRPr/>
            </a:pPr>
            <a:r>
              <a:rPr lang="en-US" dirty="0" smtClean="0">
                <a:solidFill>
                  <a:schemeClr val="tx2">
                    <a:lumMod val="65000"/>
                    <a:lumOff val="35000"/>
                  </a:schemeClr>
                </a:solidFill>
                <a:latin typeface="Georgia"/>
                <a:cs typeface="Georgia"/>
              </a:rPr>
              <a:t>Creative Commons:</a:t>
            </a:r>
          </a:p>
          <a:p>
            <a:pPr>
              <a:defRPr/>
            </a:pPr>
            <a:r>
              <a:rPr lang="en-US" dirty="0" smtClean="0">
                <a:solidFill>
                  <a:schemeClr val="tx2">
                    <a:lumMod val="65000"/>
                    <a:lumOff val="35000"/>
                  </a:schemeClr>
                </a:solidFill>
                <a:latin typeface="Georgia"/>
                <a:cs typeface="Georgia"/>
              </a:rPr>
              <a:t>http://</a:t>
            </a:r>
            <a:r>
              <a:rPr lang="en-US" dirty="0" err="1" smtClean="0">
                <a:solidFill>
                  <a:schemeClr val="tx2">
                    <a:lumMod val="65000"/>
                    <a:lumOff val="35000"/>
                  </a:schemeClr>
                </a:solidFill>
                <a:latin typeface="Georgia"/>
                <a:cs typeface="Georgia"/>
              </a:rPr>
              <a:t>creativecommons.org</a:t>
            </a:r>
            <a:endParaRPr lang="en-US" dirty="0" smtClean="0">
              <a:solidFill>
                <a:schemeClr val="tx2">
                  <a:lumMod val="65000"/>
                  <a:lumOff val="35000"/>
                </a:schemeClr>
              </a:solidFill>
              <a:latin typeface="Georgia"/>
              <a:cs typeface="Georgia"/>
            </a:endParaRPr>
          </a:p>
          <a:p>
            <a:pPr>
              <a:defRPr/>
            </a:pPr>
            <a:endParaRPr lang="en-US" dirty="0" smtClean="0">
              <a:solidFill>
                <a:schemeClr val="tx2">
                  <a:lumMod val="65000"/>
                  <a:lumOff val="35000"/>
                </a:schemeClr>
              </a:solidFill>
              <a:latin typeface="Georgia"/>
              <a:cs typeface="Georgia"/>
            </a:endParaRPr>
          </a:p>
          <a:p>
            <a:pPr>
              <a:defRPr/>
            </a:pPr>
            <a:r>
              <a:rPr lang="en-US" dirty="0" smtClean="0">
                <a:solidFill>
                  <a:schemeClr val="tx2">
                    <a:lumMod val="65000"/>
                    <a:lumOff val="35000"/>
                  </a:schemeClr>
                </a:solidFill>
                <a:latin typeface="Georgia"/>
                <a:cs typeface="Georgia"/>
              </a:rPr>
              <a:t>Creative Commons international:</a:t>
            </a:r>
          </a:p>
          <a:p>
            <a:pPr>
              <a:defRPr/>
            </a:pPr>
            <a:r>
              <a:rPr lang="en-US" dirty="0" smtClean="0">
                <a:solidFill>
                  <a:schemeClr val="tx2">
                    <a:lumMod val="65000"/>
                    <a:lumOff val="35000"/>
                  </a:schemeClr>
                </a:solidFill>
                <a:latin typeface="Georgia"/>
                <a:cs typeface="Georgia"/>
              </a:rPr>
              <a:t>http://</a:t>
            </a:r>
            <a:r>
              <a:rPr lang="en-US" dirty="0" err="1" smtClean="0">
                <a:solidFill>
                  <a:schemeClr val="tx2">
                    <a:lumMod val="65000"/>
                    <a:lumOff val="35000"/>
                  </a:schemeClr>
                </a:solidFill>
                <a:latin typeface="Georgia"/>
                <a:cs typeface="Georgia"/>
              </a:rPr>
              <a:t>creativecommons.org</a:t>
            </a:r>
            <a:r>
              <a:rPr lang="en-US" dirty="0" smtClean="0">
                <a:solidFill>
                  <a:schemeClr val="tx2">
                    <a:lumMod val="65000"/>
                    <a:lumOff val="35000"/>
                  </a:schemeClr>
                </a:solidFill>
                <a:latin typeface="Georgia"/>
                <a:cs typeface="Georgia"/>
              </a:rPr>
              <a:t>/worldwide</a:t>
            </a:r>
          </a:p>
          <a:p>
            <a:pPr>
              <a:defRPr/>
            </a:pPr>
            <a:endParaRPr lang="en-US" dirty="0" smtClean="0">
              <a:solidFill>
                <a:schemeClr val="tx2">
                  <a:lumMod val="65000"/>
                  <a:lumOff val="35000"/>
                </a:schemeClr>
              </a:solidFill>
              <a:latin typeface="Georgia"/>
              <a:cs typeface="Georgia"/>
            </a:endParaRPr>
          </a:p>
          <a:p>
            <a:pPr>
              <a:defRPr/>
            </a:pPr>
            <a:r>
              <a:rPr lang="en-US" dirty="0" smtClean="0">
                <a:solidFill>
                  <a:schemeClr val="tx2">
                    <a:lumMod val="65000"/>
                    <a:lumOff val="35000"/>
                  </a:schemeClr>
                </a:solidFill>
                <a:latin typeface="Georgia"/>
                <a:cs typeface="Georgia"/>
              </a:rPr>
              <a:t>Science Commons:</a:t>
            </a:r>
          </a:p>
          <a:p>
            <a:pPr>
              <a:defRPr/>
            </a:pPr>
            <a:r>
              <a:rPr lang="en-US" dirty="0" smtClean="0">
                <a:solidFill>
                  <a:schemeClr val="tx2">
                    <a:lumMod val="65000"/>
                    <a:lumOff val="35000"/>
                  </a:schemeClr>
                </a:solidFill>
                <a:latin typeface="Georgia"/>
                <a:cs typeface="Georgia"/>
              </a:rPr>
              <a:t>http://</a:t>
            </a:r>
            <a:r>
              <a:rPr lang="en-US" dirty="0" err="1" smtClean="0">
                <a:solidFill>
                  <a:schemeClr val="tx2">
                    <a:lumMod val="65000"/>
                    <a:lumOff val="35000"/>
                  </a:schemeClr>
                </a:solidFill>
                <a:latin typeface="Georgia"/>
                <a:cs typeface="Georgia"/>
              </a:rPr>
              <a:t>sciencecommons.org</a:t>
            </a:r>
            <a:endParaRPr lang="en-US" dirty="0" smtClean="0">
              <a:solidFill>
                <a:schemeClr val="tx2">
                  <a:lumMod val="65000"/>
                  <a:lumOff val="35000"/>
                </a:schemeClr>
              </a:solidFill>
              <a:latin typeface="Georgia"/>
              <a:cs typeface="Georgia"/>
            </a:endParaRPr>
          </a:p>
          <a:p>
            <a:pPr>
              <a:defRPr/>
            </a:pPr>
            <a:endParaRPr lang="en-US" dirty="0" smtClean="0">
              <a:solidFill>
                <a:schemeClr val="tx2">
                  <a:lumMod val="65000"/>
                  <a:lumOff val="35000"/>
                </a:schemeClr>
              </a:solidFill>
              <a:latin typeface="Georgia"/>
              <a:cs typeface="Georgia"/>
            </a:endParaRPr>
          </a:p>
          <a:p>
            <a:pPr>
              <a:defRPr/>
            </a:pPr>
            <a:r>
              <a:rPr lang="en-US" dirty="0" err="1" smtClean="0">
                <a:solidFill>
                  <a:schemeClr val="tx2">
                    <a:lumMod val="65000"/>
                    <a:lumOff val="35000"/>
                  </a:schemeClr>
                </a:solidFill>
                <a:latin typeface="Georgia"/>
                <a:cs typeface="Georgia"/>
              </a:rPr>
              <a:t>ccLearn</a:t>
            </a:r>
            <a:r>
              <a:rPr lang="en-US" dirty="0" smtClean="0">
                <a:solidFill>
                  <a:schemeClr val="tx2">
                    <a:lumMod val="65000"/>
                    <a:lumOff val="35000"/>
                  </a:schemeClr>
                </a:solidFill>
                <a:latin typeface="Georgia"/>
                <a:cs typeface="Georgia"/>
              </a:rPr>
              <a:t>:</a:t>
            </a:r>
          </a:p>
          <a:p>
            <a:pPr>
              <a:defRPr/>
            </a:pPr>
            <a:r>
              <a:rPr lang="en-US" dirty="0" smtClean="0">
                <a:solidFill>
                  <a:schemeClr val="tx2">
                    <a:lumMod val="65000"/>
                    <a:lumOff val="35000"/>
                  </a:schemeClr>
                </a:solidFill>
                <a:latin typeface="Georgia"/>
                <a:cs typeface="Georgia"/>
              </a:rPr>
              <a:t>http://</a:t>
            </a:r>
            <a:r>
              <a:rPr lang="en-US" dirty="0" err="1" smtClean="0">
                <a:solidFill>
                  <a:schemeClr val="tx2">
                    <a:lumMod val="65000"/>
                    <a:lumOff val="35000"/>
                  </a:schemeClr>
                </a:solidFill>
                <a:latin typeface="Georgia"/>
                <a:cs typeface="Georgia"/>
              </a:rPr>
              <a:t>learn.creativecommons.org</a:t>
            </a:r>
            <a:endParaRPr lang="en-US" dirty="0" smtClean="0">
              <a:solidFill>
                <a:schemeClr val="tx2">
                  <a:lumMod val="65000"/>
                  <a:lumOff val="35000"/>
                </a:schemeClr>
              </a:solidFill>
              <a:latin typeface="Georgia"/>
              <a:cs typeface="Georgia"/>
            </a:endParaRPr>
          </a:p>
        </p:txBody>
      </p:sp>
    </p:spTree>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 name="TextBox 2"/>
          <p:cNvSpPr txBox="1"/>
          <p:nvPr/>
        </p:nvSpPr>
        <p:spPr>
          <a:xfrm>
            <a:off x="2260600" y="533400"/>
            <a:ext cx="5638800" cy="6740306"/>
          </a:xfrm>
          <a:prstGeom prst="rect">
            <a:avLst/>
          </a:prstGeom>
          <a:noFill/>
        </p:spPr>
        <p:txBody>
          <a:bodyPr>
            <a:spAutoFit/>
          </a:bodyPr>
          <a:lstStyle/>
          <a:p>
            <a:pPr>
              <a:defRPr/>
            </a:pPr>
            <a:r>
              <a:rPr lang="en-US" sz="4800" dirty="0" smtClean="0">
                <a:solidFill>
                  <a:srgbClr val="A64D79"/>
                </a:solidFill>
                <a:latin typeface="Georgia"/>
                <a:cs typeface="Georgia"/>
              </a:rPr>
              <a:t>make contact</a:t>
            </a:r>
            <a:endParaRPr lang="en-US" sz="4800" dirty="0">
              <a:solidFill>
                <a:srgbClr val="A64D79"/>
              </a:solidFill>
              <a:latin typeface="Georgia"/>
              <a:cs typeface="Georgia"/>
            </a:endParaRPr>
          </a:p>
          <a:p>
            <a:pPr>
              <a:defRPr/>
            </a:pPr>
            <a:endParaRPr lang="en-US" dirty="0">
              <a:solidFill>
                <a:schemeClr val="tx2">
                  <a:lumMod val="65000"/>
                  <a:lumOff val="35000"/>
                </a:schemeClr>
              </a:solidFill>
              <a:latin typeface="Georgia"/>
              <a:cs typeface="Georgia"/>
            </a:endParaRPr>
          </a:p>
          <a:p>
            <a:pPr>
              <a:defRPr/>
            </a:pPr>
            <a:endParaRPr lang="en-US" dirty="0">
              <a:solidFill>
                <a:schemeClr val="tx2">
                  <a:lumMod val="65000"/>
                  <a:lumOff val="35000"/>
                </a:schemeClr>
              </a:solidFill>
              <a:latin typeface="Georgia"/>
              <a:cs typeface="Georgia"/>
            </a:endParaRPr>
          </a:p>
          <a:p>
            <a:pPr>
              <a:defRPr/>
            </a:pPr>
            <a:r>
              <a:rPr lang="en-US" dirty="0">
                <a:solidFill>
                  <a:schemeClr val="tx2">
                    <a:lumMod val="65000"/>
                    <a:lumOff val="35000"/>
                  </a:schemeClr>
                </a:solidFill>
                <a:latin typeface="Georgia"/>
                <a:cs typeface="Georgia"/>
              </a:rPr>
              <a:t>Elliott Bledsoe</a:t>
            </a:r>
          </a:p>
          <a:p>
            <a:pPr>
              <a:defRPr/>
            </a:pPr>
            <a:r>
              <a:rPr lang="en-US" dirty="0">
                <a:solidFill>
                  <a:schemeClr val="tx2">
                    <a:lumMod val="65000"/>
                    <a:lumOff val="35000"/>
                  </a:schemeClr>
                </a:solidFill>
                <a:latin typeface="Georgia"/>
                <a:cs typeface="Georgia"/>
              </a:rPr>
              <a:t>Project Officer</a:t>
            </a:r>
          </a:p>
          <a:p>
            <a:pPr>
              <a:defRPr/>
            </a:pPr>
            <a:r>
              <a:rPr lang="en-US" dirty="0">
                <a:solidFill>
                  <a:schemeClr val="tx2">
                    <a:lumMod val="65000"/>
                    <a:lumOff val="35000"/>
                  </a:schemeClr>
                </a:solidFill>
                <a:latin typeface="Georgia"/>
                <a:cs typeface="Georgia"/>
              </a:rPr>
              <a:t>Creative Commons Australia</a:t>
            </a:r>
          </a:p>
          <a:p>
            <a:pPr>
              <a:defRPr/>
            </a:pPr>
            <a:endParaRPr lang="en-US" dirty="0">
              <a:solidFill>
                <a:schemeClr val="tx2">
                  <a:lumMod val="65000"/>
                  <a:lumOff val="35000"/>
                </a:schemeClr>
              </a:solidFill>
              <a:latin typeface="Georgia"/>
              <a:cs typeface="Georgia"/>
            </a:endParaRPr>
          </a:p>
          <a:p>
            <a:pPr>
              <a:defRPr/>
            </a:pPr>
            <a:r>
              <a:rPr lang="en-US" dirty="0">
                <a:solidFill>
                  <a:schemeClr val="tx2">
                    <a:lumMod val="65000"/>
                    <a:lumOff val="35000"/>
                  </a:schemeClr>
                </a:solidFill>
                <a:latin typeface="Georgia"/>
                <a:cs typeface="Georgia"/>
              </a:rPr>
              <a:t>+61 7 3138 9597</a:t>
            </a:r>
          </a:p>
          <a:p>
            <a:pPr>
              <a:defRPr/>
            </a:pPr>
            <a:r>
              <a:rPr lang="en-US" dirty="0">
                <a:solidFill>
                  <a:schemeClr val="tx2">
                    <a:lumMod val="65000"/>
                    <a:lumOff val="35000"/>
                  </a:schemeClr>
                </a:solidFill>
                <a:latin typeface="Georgia"/>
                <a:cs typeface="Georgia"/>
              </a:rPr>
              <a:t>0405059367</a:t>
            </a:r>
          </a:p>
          <a:p>
            <a:pPr>
              <a:defRPr/>
            </a:pPr>
            <a:r>
              <a:rPr lang="en-US" dirty="0">
                <a:solidFill>
                  <a:schemeClr val="tx2">
                    <a:lumMod val="65000"/>
                    <a:lumOff val="35000"/>
                  </a:schemeClr>
                </a:solidFill>
                <a:latin typeface="Georgia"/>
                <a:cs typeface="Georgia"/>
              </a:rPr>
              <a:t>elliott@creativecommons.org.au</a:t>
            </a:r>
          </a:p>
          <a:p>
            <a:pPr>
              <a:defRPr/>
            </a:pPr>
            <a:endParaRPr lang="en-US" dirty="0">
              <a:solidFill>
                <a:schemeClr val="tx2">
                  <a:lumMod val="65000"/>
                  <a:lumOff val="35000"/>
                </a:schemeClr>
              </a:solidFill>
              <a:latin typeface="Georgia"/>
              <a:cs typeface="Georgia"/>
            </a:endParaRPr>
          </a:p>
          <a:p>
            <a:pPr>
              <a:defRPr/>
            </a:pPr>
            <a:r>
              <a:rPr lang="en-US" dirty="0">
                <a:solidFill>
                  <a:schemeClr val="tx2">
                    <a:lumMod val="65000"/>
                    <a:lumOff val="35000"/>
                  </a:schemeClr>
                </a:solidFill>
                <a:latin typeface="Georgia"/>
                <a:cs typeface="Georgia"/>
              </a:rPr>
              <a:t>http://</a:t>
            </a:r>
            <a:r>
              <a:rPr lang="en-US" dirty="0" err="1">
                <a:solidFill>
                  <a:schemeClr val="tx2">
                    <a:lumMod val="65000"/>
                    <a:lumOff val="35000"/>
                  </a:schemeClr>
                </a:solidFill>
                <a:latin typeface="Georgia"/>
                <a:cs typeface="Georgia"/>
              </a:rPr>
              <a:t>creativecommons.org.</a:t>
            </a:r>
            <a:r>
              <a:rPr lang="en-US" dirty="0" err="1" smtClean="0">
                <a:solidFill>
                  <a:schemeClr val="tx2">
                    <a:lumMod val="65000"/>
                    <a:lumOff val="35000"/>
                  </a:schemeClr>
                </a:solidFill>
                <a:latin typeface="Georgia"/>
                <a:cs typeface="Georgia"/>
              </a:rPr>
              <a:t>au</a:t>
            </a:r>
            <a:endParaRPr lang="en-US" dirty="0" smtClean="0">
              <a:solidFill>
                <a:schemeClr val="tx2">
                  <a:lumMod val="65000"/>
                  <a:lumOff val="35000"/>
                </a:schemeClr>
              </a:solidFill>
              <a:latin typeface="Georgia"/>
              <a:cs typeface="Georgia"/>
            </a:endParaRPr>
          </a:p>
          <a:p>
            <a:pPr>
              <a:defRPr/>
            </a:pPr>
            <a:endParaRPr lang="en-US" dirty="0" smtClean="0">
              <a:solidFill>
                <a:schemeClr val="tx2">
                  <a:lumMod val="65000"/>
                  <a:lumOff val="35000"/>
                </a:schemeClr>
              </a:solidFill>
              <a:latin typeface="Georgia"/>
              <a:cs typeface="Georgia"/>
            </a:endParaRPr>
          </a:p>
          <a:p>
            <a:pPr>
              <a:defRPr/>
            </a:pPr>
            <a:endParaRPr lang="en-US" dirty="0" smtClean="0">
              <a:solidFill>
                <a:schemeClr val="tx2">
                  <a:lumMod val="65000"/>
                  <a:lumOff val="35000"/>
                </a:schemeClr>
              </a:solidFill>
              <a:latin typeface="Georgia"/>
              <a:cs typeface="Georgia"/>
            </a:endParaRPr>
          </a:p>
          <a:p>
            <a:pPr>
              <a:defRPr/>
            </a:pPr>
            <a:r>
              <a:rPr lang="en-US" dirty="0" smtClean="0">
                <a:solidFill>
                  <a:srgbClr val="A64D79"/>
                </a:solidFill>
                <a:latin typeface="Georgia"/>
                <a:cs typeface="Georgia"/>
              </a:rPr>
              <a:t>This presentation is available at:</a:t>
            </a:r>
          </a:p>
          <a:p>
            <a:pPr>
              <a:defRPr/>
            </a:pPr>
            <a:r>
              <a:rPr lang="en-US" dirty="0" smtClean="0">
                <a:solidFill>
                  <a:srgbClr val="A64D79"/>
                </a:solidFill>
                <a:latin typeface="Georgia"/>
                <a:cs typeface="Georgia"/>
              </a:rPr>
              <a:t>http://</a:t>
            </a:r>
            <a:r>
              <a:rPr lang="en-US" dirty="0" err="1" smtClean="0">
                <a:solidFill>
                  <a:srgbClr val="A64D79"/>
                </a:solidFill>
                <a:latin typeface="Georgia"/>
                <a:cs typeface="Georgia"/>
              </a:rPr>
              <a:t>creativecommons.org.au/cibusinessmodels</a:t>
            </a:r>
            <a:endParaRPr lang="en-US" dirty="0" smtClean="0">
              <a:solidFill>
                <a:srgbClr val="A64D79"/>
              </a:solidFill>
              <a:latin typeface="Georgia"/>
              <a:cs typeface="Georgia"/>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 name="TextBox 2"/>
          <p:cNvSpPr txBox="1"/>
          <p:nvPr/>
        </p:nvSpPr>
        <p:spPr>
          <a:xfrm>
            <a:off x="2260600" y="3352800"/>
            <a:ext cx="5638800" cy="830263"/>
          </a:xfrm>
          <a:prstGeom prst="rect">
            <a:avLst/>
          </a:prstGeom>
          <a:noFill/>
        </p:spPr>
        <p:txBody>
          <a:bodyPr>
            <a:spAutoFit/>
          </a:bodyPr>
          <a:lstStyle/>
          <a:p>
            <a:pPr algn="ctr">
              <a:defRPr/>
            </a:pPr>
            <a:r>
              <a:rPr lang="en-US" sz="4800" dirty="0" smtClean="0">
                <a:solidFill>
                  <a:schemeClr val="tx2">
                    <a:lumMod val="65000"/>
                    <a:lumOff val="35000"/>
                  </a:schemeClr>
                </a:solidFill>
                <a:latin typeface="Georgia"/>
                <a:cs typeface="Georgia"/>
              </a:rPr>
              <a:t>1000+ </a:t>
            </a:r>
            <a:r>
              <a:rPr lang="en-US" sz="4800" dirty="0" smtClean="0">
                <a:solidFill>
                  <a:schemeClr val="tx2">
                    <a:lumMod val="65000"/>
                    <a:lumOff val="35000"/>
                  </a:schemeClr>
                </a:solidFill>
                <a:effectLst/>
                <a:latin typeface="Georgia"/>
                <a:cs typeface="Georgia"/>
              </a:rPr>
              <a:t>downloads</a:t>
            </a:r>
            <a:endParaRPr lang="en-US" sz="4800" dirty="0">
              <a:solidFill>
                <a:schemeClr val="tx2">
                  <a:lumMod val="65000"/>
                  <a:lumOff val="35000"/>
                </a:schemeClr>
              </a:solidFill>
              <a:effectLst/>
              <a:latin typeface="Georgia"/>
              <a:cs typeface="Georgia"/>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 name="TextBox 2"/>
          <p:cNvSpPr txBox="1"/>
          <p:nvPr/>
        </p:nvSpPr>
        <p:spPr>
          <a:xfrm>
            <a:off x="2260600" y="3352800"/>
            <a:ext cx="5638800" cy="830263"/>
          </a:xfrm>
          <a:prstGeom prst="rect">
            <a:avLst/>
          </a:prstGeom>
          <a:noFill/>
        </p:spPr>
        <p:txBody>
          <a:bodyPr>
            <a:spAutoFit/>
          </a:bodyPr>
          <a:lstStyle/>
          <a:p>
            <a:pPr algn="ctr">
              <a:defRPr/>
            </a:pPr>
            <a:r>
              <a:rPr lang="en-US" sz="4800" dirty="0" smtClean="0">
                <a:solidFill>
                  <a:schemeClr val="tx2">
                    <a:lumMod val="65000"/>
                    <a:lumOff val="35000"/>
                  </a:schemeClr>
                </a:solidFill>
                <a:latin typeface="Georgia"/>
                <a:cs typeface="Georgia"/>
              </a:rPr>
              <a:t>500+ sales</a:t>
            </a:r>
            <a:endParaRPr lang="en-US" sz="4800" dirty="0">
              <a:solidFill>
                <a:schemeClr val="tx2">
                  <a:lumMod val="65000"/>
                  <a:lumOff val="35000"/>
                </a:schemeClr>
              </a:solidFill>
              <a:latin typeface="Georgia"/>
              <a:cs typeface="Georgia"/>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19458" name="Picture 2" descr="new-internationalist-issue-412-cover.png"/>
          <p:cNvPicPr>
            <a:picLocks noChangeAspect="1"/>
          </p:cNvPicPr>
          <p:nvPr/>
        </p:nvPicPr>
        <p:blipFill>
          <a:blip r:embed="rId3"/>
          <a:srcRect/>
          <a:stretch>
            <a:fillRect/>
          </a:stretch>
        </p:blipFill>
        <p:spPr bwMode="auto">
          <a:xfrm>
            <a:off x="3327400" y="1828800"/>
            <a:ext cx="3140075" cy="4419600"/>
          </a:xfrm>
          <a:prstGeom prst="rect">
            <a:avLst/>
          </a:prstGeom>
          <a:noFill/>
          <a:ln w="9525">
            <a:noFill/>
            <a:miter lim="800000"/>
            <a:headEnd/>
            <a:tailEnd/>
          </a:ln>
          <a:effectLst>
            <a:reflection stA="50000" endPos="25000" dist="12700" dir="5400000" sy="-100000" algn="bl" rotWithShape="0"/>
          </a:effectLst>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3" name="Picture 2" descr="new-internationalist-home-page.tiff"/>
          <p:cNvPicPr>
            <a:picLocks noChangeAspect="1"/>
          </p:cNvPicPr>
          <p:nvPr/>
        </p:nvPicPr>
        <p:blipFill>
          <a:blip r:embed="rId3"/>
          <a:stretch>
            <a:fillRect/>
          </a:stretch>
        </p:blipFill>
        <p:spPr>
          <a:xfrm>
            <a:off x="2336800" y="1828800"/>
            <a:ext cx="5359400" cy="3838670"/>
          </a:xfrm>
          <a:prstGeom prst="rect">
            <a:avLst/>
          </a:prstGeom>
          <a:effectLst>
            <a:reflection stA="50000" endPos="25000" dist="12700" dir="5400000" sy="-100000" algn="bl" rotWithShape="0"/>
          </a:effectLst>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9" name="Picture 8" descr="new-internationalist-home-page.tiff"/>
          <p:cNvPicPr>
            <a:picLocks noChangeAspect="1"/>
          </p:cNvPicPr>
          <p:nvPr/>
        </p:nvPicPr>
        <p:blipFill>
          <a:blip r:embed="rId3"/>
          <a:stretch>
            <a:fillRect/>
          </a:stretch>
        </p:blipFill>
        <p:spPr>
          <a:xfrm>
            <a:off x="5151057" y="2895600"/>
            <a:ext cx="2748343" cy="1968500"/>
          </a:xfrm>
          <a:prstGeom prst="rect">
            <a:avLst/>
          </a:prstGeom>
          <a:effectLst>
            <a:reflection stA="50000" endPos="25000" dist="12700" dir="5400000" sy="-100000" algn="bl" rotWithShape="0"/>
          </a:effectLst>
        </p:spPr>
      </p:pic>
      <p:pic>
        <p:nvPicPr>
          <p:cNvPr id="3" name="Picture 2" descr="new-internationalist-issue-412-cover.png"/>
          <p:cNvPicPr>
            <a:picLocks noChangeAspect="1"/>
          </p:cNvPicPr>
          <p:nvPr/>
        </p:nvPicPr>
        <p:blipFill>
          <a:blip r:embed="rId4"/>
          <a:srcRect/>
          <a:stretch>
            <a:fillRect/>
          </a:stretch>
        </p:blipFill>
        <p:spPr bwMode="auto">
          <a:xfrm>
            <a:off x="2336800" y="2590800"/>
            <a:ext cx="1828800" cy="2574004"/>
          </a:xfrm>
          <a:prstGeom prst="rect">
            <a:avLst/>
          </a:prstGeom>
          <a:noFill/>
          <a:ln w="9525">
            <a:noFill/>
            <a:miter lim="800000"/>
            <a:headEnd/>
            <a:tailEnd/>
          </a:ln>
          <a:effectLst>
            <a:reflection stA="50000" endPos="25000" dist="12700" dir="5400000" sy="-100000" algn="bl" rotWithShape="0"/>
          </a:effectLst>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9" name="Picture 8" descr="new-internationalist-home-page.tiff"/>
          <p:cNvPicPr>
            <a:picLocks noChangeAspect="1"/>
          </p:cNvPicPr>
          <p:nvPr/>
        </p:nvPicPr>
        <p:blipFill>
          <a:blip r:embed="rId3"/>
          <a:stretch>
            <a:fillRect/>
          </a:stretch>
        </p:blipFill>
        <p:spPr>
          <a:xfrm>
            <a:off x="5151057" y="2895600"/>
            <a:ext cx="2748343" cy="1968500"/>
          </a:xfrm>
          <a:prstGeom prst="rect">
            <a:avLst/>
          </a:prstGeom>
          <a:effectLst>
            <a:reflection stA="50000" endPos="25000" dist="12700" dir="5400000" sy="-100000" algn="bl" rotWithShape="0"/>
          </a:effectLst>
        </p:spPr>
      </p:pic>
      <p:pic>
        <p:nvPicPr>
          <p:cNvPr id="3" name="Picture 2" descr="new-internationalist-issue-412-cover.png"/>
          <p:cNvPicPr>
            <a:picLocks noChangeAspect="1"/>
          </p:cNvPicPr>
          <p:nvPr/>
        </p:nvPicPr>
        <p:blipFill>
          <a:blip r:embed="rId4"/>
          <a:srcRect/>
          <a:stretch>
            <a:fillRect/>
          </a:stretch>
        </p:blipFill>
        <p:spPr bwMode="auto">
          <a:xfrm>
            <a:off x="2336800" y="2590800"/>
            <a:ext cx="1828800" cy="2574004"/>
          </a:xfrm>
          <a:prstGeom prst="rect">
            <a:avLst/>
          </a:prstGeom>
          <a:noFill/>
          <a:ln w="9525">
            <a:noFill/>
            <a:miter lim="800000"/>
            <a:headEnd/>
            <a:tailEnd/>
          </a:ln>
          <a:effectLst>
            <a:reflection stA="50000" endPos="25000" dist="12700" dir="5400000" sy="-100000" algn="bl" rotWithShape="0"/>
          </a:effectLst>
        </p:spPr>
      </p:pic>
      <p:sp>
        <p:nvSpPr>
          <p:cNvPr id="6" name="Oval 5"/>
          <p:cNvSpPr/>
          <p:nvPr/>
        </p:nvSpPr>
        <p:spPr>
          <a:xfrm>
            <a:off x="3708400" y="2201724"/>
            <a:ext cx="765313" cy="76531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pic>
        <p:nvPicPr>
          <p:cNvPr id="8" name="Picture 7" descr="copyright-icon.png"/>
          <p:cNvPicPr>
            <a:picLocks noChangeAspect="1"/>
          </p:cNvPicPr>
          <p:nvPr/>
        </p:nvPicPr>
        <p:blipFill>
          <a:blip r:embed="rId5"/>
          <a:stretch>
            <a:fillRect/>
          </a:stretch>
        </p:blipFill>
        <p:spPr>
          <a:xfrm>
            <a:off x="3784601" y="2209800"/>
            <a:ext cx="685800" cy="685800"/>
          </a:xfrm>
          <a:prstGeom prst="rect">
            <a:avLst/>
          </a:prstGeom>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10" name="Picture 9" descr="new-internationalist-home-page.tiff"/>
          <p:cNvPicPr>
            <a:picLocks noChangeAspect="1"/>
          </p:cNvPicPr>
          <p:nvPr/>
        </p:nvPicPr>
        <p:blipFill>
          <a:blip r:embed="rId3"/>
          <a:stretch>
            <a:fillRect/>
          </a:stretch>
        </p:blipFill>
        <p:spPr>
          <a:xfrm>
            <a:off x="5151057" y="2895600"/>
            <a:ext cx="2748343" cy="1968500"/>
          </a:xfrm>
          <a:prstGeom prst="rect">
            <a:avLst/>
          </a:prstGeom>
          <a:effectLst>
            <a:reflection stA="50000" endPos="25000" dist="12700" dir="5400000" sy="-100000" algn="bl" rotWithShape="0"/>
          </a:effectLst>
        </p:spPr>
      </p:pic>
      <p:pic>
        <p:nvPicPr>
          <p:cNvPr id="3" name="Picture 2" descr="new-internationalist-issue-412-cover.png"/>
          <p:cNvPicPr>
            <a:picLocks noChangeAspect="1"/>
          </p:cNvPicPr>
          <p:nvPr/>
        </p:nvPicPr>
        <p:blipFill>
          <a:blip r:embed="rId4"/>
          <a:srcRect/>
          <a:stretch>
            <a:fillRect/>
          </a:stretch>
        </p:blipFill>
        <p:spPr bwMode="auto">
          <a:xfrm>
            <a:off x="2336800" y="2590800"/>
            <a:ext cx="1828800" cy="2574004"/>
          </a:xfrm>
          <a:prstGeom prst="rect">
            <a:avLst/>
          </a:prstGeom>
          <a:noFill/>
          <a:ln w="9525">
            <a:noFill/>
            <a:miter lim="800000"/>
            <a:headEnd/>
            <a:tailEnd/>
          </a:ln>
          <a:effectLst>
            <a:reflection stA="50000" endPos="25000" dist="12700" dir="5400000" sy="-100000" algn="bl" rotWithShape="0"/>
          </a:effectLst>
        </p:spPr>
      </p:pic>
      <p:sp>
        <p:nvSpPr>
          <p:cNvPr id="6" name="Oval 5"/>
          <p:cNvSpPr/>
          <p:nvPr/>
        </p:nvSpPr>
        <p:spPr>
          <a:xfrm>
            <a:off x="3708400" y="2201724"/>
            <a:ext cx="765313" cy="76531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pic>
        <p:nvPicPr>
          <p:cNvPr id="8" name="Picture 7" descr="copyright-icon.png"/>
          <p:cNvPicPr>
            <a:picLocks noChangeAspect="1"/>
          </p:cNvPicPr>
          <p:nvPr/>
        </p:nvPicPr>
        <p:blipFill>
          <a:blip r:embed="rId5"/>
          <a:stretch>
            <a:fillRect/>
          </a:stretch>
        </p:blipFill>
        <p:spPr>
          <a:xfrm>
            <a:off x="3784601" y="2209800"/>
            <a:ext cx="685800" cy="685800"/>
          </a:xfrm>
          <a:prstGeom prst="rect">
            <a:avLst/>
          </a:prstGeom>
        </p:spPr>
      </p:pic>
      <p:sp>
        <p:nvSpPr>
          <p:cNvPr id="19" name="Oval 18"/>
          <p:cNvSpPr/>
          <p:nvPr/>
        </p:nvSpPr>
        <p:spPr>
          <a:xfrm>
            <a:off x="7162800" y="2690812"/>
            <a:ext cx="533400" cy="5334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0" name="Oval 19"/>
          <p:cNvSpPr/>
          <p:nvPr/>
        </p:nvSpPr>
        <p:spPr>
          <a:xfrm>
            <a:off x="6705600" y="2690812"/>
            <a:ext cx="533400" cy="5334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1" name="Oval 20"/>
          <p:cNvSpPr/>
          <p:nvPr/>
        </p:nvSpPr>
        <p:spPr>
          <a:xfrm>
            <a:off x="7620000" y="2690812"/>
            <a:ext cx="533400" cy="5334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pic>
        <p:nvPicPr>
          <p:cNvPr id="22" name="Picture 21" descr="cc-nc-icon-presentations.png"/>
          <p:cNvPicPr>
            <a:picLocks noChangeAspect="1"/>
          </p:cNvPicPr>
          <p:nvPr/>
        </p:nvPicPr>
        <p:blipFill>
          <a:blip r:embed="rId6"/>
          <a:srcRect/>
          <a:stretch>
            <a:fillRect/>
          </a:stretch>
        </p:blipFill>
        <p:spPr bwMode="auto">
          <a:xfrm>
            <a:off x="7143750" y="2676525"/>
            <a:ext cx="554038" cy="554037"/>
          </a:xfrm>
          <a:prstGeom prst="rect">
            <a:avLst/>
          </a:prstGeom>
          <a:noFill/>
          <a:ln w="9525">
            <a:noFill/>
            <a:miter lim="800000"/>
            <a:headEnd/>
            <a:tailEnd/>
          </a:ln>
        </p:spPr>
      </p:pic>
      <p:pic>
        <p:nvPicPr>
          <p:cNvPr id="24" name="Picture 23" descr="cc-by-icon-presentations.png"/>
          <p:cNvPicPr>
            <a:picLocks noChangeAspect="1"/>
          </p:cNvPicPr>
          <p:nvPr/>
        </p:nvPicPr>
        <p:blipFill>
          <a:blip r:embed="rId7"/>
          <a:stretch>
            <a:fillRect/>
          </a:stretch>
        </p:blipFill>
        <p:spPr>
          <a:xfrm>
            <a:off x="6692900" y="2679700"/>
            <a:ext cx="558800" cy="558800"/>
          </a:xfrm>
          <a:prstGeom prst="rect">
            <a:avLst/>
          </a:prstGeom>
        </p:spPr>
      </p:pic>
      <p:grpSp>
        <p:nvGrpSpPr>
          <p:cNvPr id="25" name="Group 24"/>
          <p:cNvGrpSpPr/>
          <p:nvPr/>
        </p:nvGrpSpPr>
        <p:grpSpPr>
          <a:xfrm>
            <a:off x="6565900" y="2641600"/>
            <a:ext cx="312738" cy="312737"/>
            <a:chOff x="4013200" y="838200"/>
            <a:chExt cx="471488" cy="471487"/>
          </a:xfrm>
        </p:grpSpPr>
        <p:sp>
          <p:nvSpPr>
            <p:cNvPr id="26" name="Oval 25"/>
            <p:cNvSpPr/>
            <p:nvPr/>
          </p:nvSpPr>
          <p:spPr>
            <a:xfrm>
              <a:off x="4044950" y="869950"/>
              <a:ext cx="406400" cy="4064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7" name="Picture 8" descr="cc-icon-presentations.png"/>
            <p:cNvPicPr>
              <a:picLocks noChangeAspect="1"/>
            </p:cNvPicPr>
            <p:nvPr/>
          </p:nvPicPr>
          <p:blipFill>
            <a:blip r:embed="rId8"/>
            <a:srcRect/>
            <a:stretch>
              <a:fillRect/>
            </a:stretch>
          </p:blipFill>
          <p:spPr bwMode="auto">
            <a:xfrm>
              <a:off x="4013200" y="838200"/>
              <a:ext cx="471488" cy="471487"/>
            </a:xfrm>
            <a:prstGeom prst="ellipse">
              <a:avLst/>
            </a:prstGeom>
            <a:noFill/>
            <a:ln w="9525">
              <a:noFill/>
              <a:miter lim="800000"/>
              <a:headEnd/>
              <a:tailEnd/>
            </a:ln>
          </p:spPr>
        </p:pic>
      </p:grpSp>
      <p:pic>
        <p:nvPicPr>
          <p:cNvPr id="28" name="Picture 27" descr="cc-nd-icon-presentations.png"/>
          <p:cNvPicPr>
            <a:picLocks noChangeAspect="1"/>
          </p:cNvPicPr>
          <p:nvPr/>
        </p:nvPicPr>
        <p:blipFill>
          <a:blip r:embed="rId9"/>
          <a:stretch>
            <a:fillRect/>
          </a:stretch>
        </p:blipFill>
        <p:spPr>
          <a:xfrm>
            <a:off x="7639050" y="2717800"/>
            <a:ext cx="469900" cy="469900"/>
          </a:xfrm>
          <a:prstGeom prst="rect">
            <a:avLst/>
          </a:prstGeom>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3" name="Picture 2" descr="2552924863_c6c37fe9bf_o.jpg"/>
          <p:cNvPicPr>
            <a:picLocks noChangeAspect="1"/>
          </p:cNvPicPr>
          <p:nvPr/>
        </p:nvPicPr>
        <p:blipFill>
          <a:blip r:embed="rId3"/>
          <a:stretch>
            <a:fillRect/>
          </a:stretch>
        </p:blipFill>
        <p:spPr>
          <a:xfrm>
            <a:off x="0" y="0"/>
            <a:ext cx="11408052" cy="7632700"/>
          </a:xfrm>
          <a:prstGeom prst="rect">
            <a:avLst/>
          </a:prstGeom>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3" name="Picture 2" descr="new-internationalist-website-thabo-mbeki-worldbeaters-column.tiff"/>
          <p:cNvPicPr>
            <a:picLocks noChangeAspect="1"/>
          </p:cNvPicPr>
          <p:nvPr/>
        </p:nvPicPr>
        <p:blipFill>
          <a:blip r:embed="rId3"/>
          <a:stretch>
            <a:fillRect/>
          </a:stretch>
        </p:blipFill>
        <p:spPr>
          <a:xfrm>
            <a:off x="2336800" y="1828800"/>
            <a:ext cx="5354834" cy="3835400"/>
          </a:xfrm>
          <a:prstGeom prst="rect">
            <a:avLst/>
          </a:prstGeom>
          <a:effectLst>
            <a:reflection stA="50000" endPos="20000" dist="12700" dir="5400000" sy="-100000" algn="bl" rotWithShape="0"/>
          </a:effectLst>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 name="TextBox 2"/>
          <p:cNvSpPr txBox="1"/>
          <p:nvPr/>
        </p:nvSpPr>
        <p:spPr>
          <a:xfrm>
            <a:off x="584200" y="4495800"/>
            <a:ext cx="9144000" cy="1815882"/>
          </a:xfrm>
          <a:prstGeom prst="rect">
            <a:avLst/>
          </a:prstGeom>
          <a:noFill/>
        </p:spPr>
        <p:txBody>
          <a:bodyPr wrap="square">
            <a:spAutoFit/>
          </a:bodyPr>
          <a:lstStyle/>
          <a:p>
            <a:pPr algn="ctr">
              <a:defRPr/>
            </a:pPr>
            <a:r>
              <a:rPr lang="en-US" sz="2800" dirty="0" smtClean="0">
                <a:solidFill>
                  <a:schemeClr val="tx2">
                    <a:lumMod val="65000"/>
                    <a:lumOff val="35000"/>
                  </a:schemeClr>
                </a:solidFill>
                <a:latin typeface="Georgia"/>
                <a:cs typeface="Georgia"/>
              </a:rPr>
              <a:t>Except where otherwise noted, this presentation is available under a Creative Commons Attribution 2.5 Australia </a:t>
            </a:r>
            <a:r>
              <a:rPr lang="en-US" sz="2800" dirty="0" err="1" smtClean="0">
                <a:solidFill>
                  <a:schemeClr val="tx2">
                    <a:lumMod val="65000"/>
                    <a:lumOff val="35000"/>
                  </a:schemeClr>
                </a:solidFill>
                <a:latin typeface="Georgia"/>
                <a:cs typeface="Georgia"/>
              </a:rPr>
              <a:t>licence</a:t>
            </a:r>
            <a:r>
              <a:rPr lang="en-US" sz="2800" dirty="0" smtClean="0">
                <a:solidFill>
                  <a:schemeClr val="tx2">
                    <a:lumMod val="65000"/>
                    <a:lumOff val="35000"/>
                  </a:schemeClr>
                </a:solidFill>
                <a:latin typeface="Georgia"/>
                <a:cs typeface="Georgia"/>
              </a:rPr>
              <a:t>. Full terms at</a:t>
            </a:r>
            <a:br>
              <a:rPr lang="en-US" sz="2800" dirty="0" smtClean="0">
                <a:solidFill>
                  <a:schemeClr val="tx2">
                    <a:lumMod val="65000"/>
                    <a:lumOff val="35000"/>
                  </a:schemeClr>
                </a:solidFill>
                <a:latin typeface="Georgia"/>
                <a:cs typeface="Georgia"/>
              </a:rPr>
            </a:br>
            <a:r>
              <a:rPr lang="en-US" sz="2800" dirty="0" smtClean="0">
                <a:solidFill>
                  <a:schemeClr val="tx2">
                    <a:lumMod val="65000"/>
                    <a:lumOff val="35000"/>
                  </a:schemeClr>
                </a:solidFill>
                <a:latin typeface="Georgia"/>
                <a:cs typeface="Georgia"/>
              </a:rPr>
              <a:t>http://creativecommons.org/licenses/by/2.5/au</a:t>
            </a:r>
            <a:endParaRPr lang="en-US" sz="2800" dirty="0">
              <a:solidFill>
                <a:schemeClr val="tx2">
                  <a:lumMod val="65000"/>
                  <a:lumOff val="35000"/>
                </a:schemeClr>
              </a:solidFill>
              <a:latin typeface="Georgia"/>
              <a:cs typeface="Georgia"/>
            </a:endParaRPr>
          </a:p>
        </p:txBody>
      </p:sp>
      <p:pic>
        <p:nvPicPr>
          <p:cNvPr id="4" name="Picture 3" descr="by-standard.png"/>
          <p:cNvPicPr>
            <a:picLocks noChangeAspect="1"/>
          </p:cNvPicPr>
          <p:nvPr/>
        </p:nvPicPr>
        <p:blipFill>
          <a:blip r:embed="rId3"/>
          <a:stretch>
            <a:fillRect/>
          </a:stretch>
        </p:blipFill>
        <p:spPr>
          <a:xfrm>
            <a:off x="2794000" y="2362200"/>
            <a:ext cx="4873625" cy="1705264"/>
          </a:xfrm>
          <a:prstGeom prst="rect">
            <a:avLst/>
          </a:prstGeom>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41986" name="Picture 4" descr="423329167_dd74b94edf_o.jpg"/>
          <p:cNvPicPr>
            <a:picLocks noChangeAspect="1"/>
          </p:cNvPicPr>
          <p:nvPr/>
        </p:nvPicPr>
        <p:blipFill>
          <a:blip r:embed="rId3"/>
          <a:srcRect/>
          <a:stretch>
            <a:fillRect/>
          </a:stretch>
        </p:blipFill>
        <p:spPr bwMode="auto">
          <a:xfrm>
            <a:off x="-63500" y="-63500"/>
            <a:ext cx="10261600" cy="7696200"/>
          </a:xfrm>
          <a:prstGeom prst="rect">
            <a:avLst/>
          </a:prstGeom>
          <a:noFill/>
          <a:ln w="9525">
            <a:noFill/>
            <a:miter lim="800000"/>
            <a:headEnd/>
            <a:tailEnd/>
          </a:ln>
        </p:spPr>
      </p:pic>
      <p:sp>
        <p:nvSpPr>
          <p:cNvPr id="41987" name="Rectangle 5"/>
          <p:cNvSpPr>
            <a:spLocks noChangeArrowheads="1"/>
          </p:cNvSpPr>
          <p:nvPr/>
        </p:nvSpPr>
        <p:spPr bwMode="auto">
          <a:xfrm>
            <a:off x="0" y="5943600"/>
            <a:ext cx="7437065" cy="1400383"/>
          </a:xfrm>
          <a:prstGeom prst="rect">
            <a:avLst/>
          </a:prstGeom>
          <a:noFill/>
          <a:ln w="9525">
            <a:noFill/>
            <a:miter lim="800000"/>
            <a:headEnd/>
            <a:tailEnd/>
          </a:ln>
        </p:spPr>
        <p:txBody>
          <a:bodyPr wrap="none">
            <a:prstTxWarp prst="textNoShape">
              <a:avLst/>
            </a:prstTxWarp>
            <a:spAutoFit/>
          </a:bodyPr>
          <a:lstStyle/>
          <a:p>
            <a:pPr algn="r"/>
            <a:r>
              <a:rPr lang="en-US" sz="8500" dirty="0" smtClean="0">
                <a:solidFill>
                  <a:schemeClr val="bg1"/>
                </a:solidFill>
                <a:latin typeface="Georgia" charset="0"/>
              </a:rPr>
              <a:t>moving images</a:t>
            </a:r>
            <a:endParaRPr lang="en-US" sz="8500" dirty="0">
              <a:solidFill>
                <a:schemeClr val="bg1"/>
              </a:solidFill>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5" name="Picture 4" descr="revver-website-home.tiff"/>
          <p:cNvPicPr>
            <a:picLocks noChangeAspect="1"/>
          </p:cNvPicPr>
          <p:nvPr/>
        </p:nvPicPr>
        <p:blipFill>
          <a:blip r:embed="rId3"/>
          <a:stretch>
            <a:fillRect/>
          </a:stretch>
        </p:blipFill>
        <p:spPr>
          <a:xfrm>
            <a:off x="2336800" y="1828800"/>
            <a:ext cx="5346700" cy="3829574"/>
          </a:xfrm>
          <a:prstGeom prst="rect">
            <a:avLst/>
          </a:prstGeom>
          <a:effectLst>
            <a:reflection stA="50000" endPos="25000" dist="12700" dir="5400000" sy="-100000" algn="bl" rotWithShape="0"/>
          </a:effectLst>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5" name="Picture 4" descr="tools-revsplit.gif"/>
          <p:cNvPicPr>
            <a:picLocks noChangeAspect="1"/>
          </p:cNvPicPr>
          <p:nvPr/>
        </p:nvPicPr>
        <p:blipFill>
          <a:blip r:embed="rId3"/>
          <a:stretch>
            <a:fillRect/>
          </a:stretch>
        </p:blipFill>
        <p:spPr>
          <a:xfrm>
            <a:off x="2336800" y="2514600"/>
            <a:ext cx="5343896" cy="2727325"/>
          </a:xfrm>
          <a:prstGeom prst="rect">
            <a:avLst/>
          </a:prstGeom>
          <a:effectLst>
            <a:reflection stA="50000" endPos="25000" dist="12700" dir="5400000" sy="-100000" algn="bl" rotWithShape="0"/>
          </a:effectLst>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7" name="Picture 6" descr="revver-video-embedded-advertising-sethhendrix-video.tiff"/>
          <p:cNvPicPr>
            <a:picLocks noChangeAspect="1"/>
          </p:cNvPicPr>
          <p:nvPr/>
        </p:nvPicPr>
        <p:blipFill>
          <a:blip r:embed="rId3"/>
          <a:stretch>
            <a:fillRect/>
          </a:stretch>
        </p:blipFill>
        <p:spPr>
          <a:xfrm>
            <a:off x="2857500" y="2133600"/>
            <a:ext cx="4254500" cy="3733541"/>
          </a:xfrm>
          <a:prstGeom prst="rect">
            <a:avLst/>
          </a:prstGeom>
          <a:effectLst>
            <a:reflection stA="50000" endPos="25000" dist="12700" dir="5400000" sy="-100000" algn="bl" rotWithShape="0"/>
          </a:effectLst>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4" name="Picture 3" descr="revver-video-embedded-advertising-sethhendrix-video.tiff"/>
          <p:cNvPicPr>
            <a:picLocks noChangeAspect="1"/>
          </p:cNvPicPr>
          <p:nvPr/>
        </p:nvPicPr>
        <p:blipFill>
          <a:blip r:embed="rId3"/>
          <a:stretch>
            <a:fillRect/>
          </a:stretch>
        </p:blipFill>
        <p:spPr>
          <a:xfrm>
            <a:off x="2857500" y="2133600"/>
            <a:ext cx="4254500" cy="3733541"/>
          </a:xfrm>
          <a:prstGeom prst="rect">
            <a:avLst/>
          </a:prstGeom>
          <a:effectLst>
            <a:reflection stA="50000" endPos="25000" dist="12700" dir="5400000" sy="-100000" algn="bl" rotWithShape="0"/>
          </a:effectLst>
        </p:spPr>
      </p:pic>
      <p:pic>
        <p:nvPicPr>
          <p:cNvPr id="5" name="Picture 4" descr="revver-video-embedded-advertising-scottmar818-video.tiff"/>
          <p:cNvPicPr>
            <a:picLocks noChangeAspect="1"/>
          </p:cNvPicPr>
          <p:nvPr/>
        </p:nvPicPr>
        <p:blipFill>
          <a:blip r:embed="rId4"/>
          <a:stretch>
            <a:fillRect/>
          </a:stretch>
        </p:blipFill>
        <p:spPr>
          <a:xfrm>
            <a:off x="3251200" y="2590799"/>
            <a:ext cx="4225925" cy="3750509"/>
          </a:xfrm>
          <a:prstGeom prst="rect">
            <a:avLst/>
          </a:prstGeom>
          <a:effectLst>
            <a:reflection stA="50000" endPos="25000" dist="12700" dir="5400000" sy="-100000" algn="bl" rotWithShape="0"/>
          </a:effectLst>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3" name="Picture 2" descr="revver-video-embedded-advertising-sethhendrix-video.tiff"/>
          <p:cNvPicPr>
            <a:picLocks noChangeAspect="1"/>
          </p:cNvPicPr>
          <p:nvPr/>
        </p:nvPicPr>
        <p:blipFill>
          <a:blip r:embed="rId3"/>
          <a:stretch>
            <a:fillRect/>
          </a:stretch>
        </p:blipFill>
        <p:spPr>
          <a:xfrm>
            <a:off x="2857500" y="2133600"/>
            <a:ext cx="4254500" cy="3733541"/>
          </a:xfrm>
          <a:prstGeom prst="rect">
            <a:avLst/>
          </a:prstGeom>
          <a:effectLst>
            <a:reflection stA="50000" endPos="25000" dist="12700" dir="5400000" sy="-100000" algn="bl" rotWithShape="0"/>
          </a:effectLst>
        </p:spPr>
      </p:pic>
      <p:pic>
        <p:nvPicPr>
          <p:cNvPr id="5" name="Picture 4" descr="revver-video-embedded-advertising-scottmar818-video.tiff"/>
          <p:cNvPicPr>
            <a:picLocks noChangeAspect="1"/>
          </p:cNvPicPr>
          <p:nvPr/>
        </p:nvPicPr>
        <p:blipFill>
          <a:blip r:embed="rId4"/>
          <a:stretch>
            <a:fillRect/>
          </a:stretch>
        </p:blipFill>
        <p:spPr>
          <a:xfrm>
            <a:off x="3251200" y="2590799"/>
            <a:ext cx="4225925" cy="3750509"/>
          </a:xfrm>
          <a:prstGeom prst="rect">
            <a:avLst/>
          </a:prstGeom>
          <a:effectLst>
            <a:reflection stA="50000" endPos="25000" dist="12700" dir="5400000" sy="-100000" algn="bl" rotWithShape="0"/>
          </a:effectLst>
        </p:spPr>
      </p:pic>
      <p:pic>
        <p:nvPicPr>
          <p:cNvPr id="6" name="Picture 5" descr="revver-video-embedded-advertising-eepybird-video.tiff"/>
          <p:cNvPicPr>
            <a:picLocks noChangeAspect="1"/>
          </p:cNvPicPr>
          <p:nvPr/>
        </p:nvPicPr>
        <p:blipFill>
          <a:blip r:embed="rId5"/>
          <a:stretch>
            <a:fillRect/>
          </a:stretch>
        </p:blipFill>
        <p:spPr>
          <a:xfrm>
            <a:off x="3632200" y="3117850"/>
            <a:ext cx="4157674" cy="3663950"/>
          </a:xfrm>
          <a:prstGeom prst="rect">
            <a:avLst/>
          </a:prstGeom>
          <a:effectLst>
            <a:reflection stA="50000" endPos="25000" dist="12700" dir="5400000" sy="-100000" algn="bl" rotWithShape="0"/>
          </a:effectLst>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3" name="Picture 2" descr="revver-video-eepybird-video-capture.tiff"/>
          <p:cNvPicPr>
            <a:picLocks noChangeAspect="1"/>
          </p:cNvPicPr>
          <p:nvPr/>
        </p:nvPicPr>
        <p:blipFill>
          <a:blip r:embed="rId3"/>
          <a:stretch>
            <a:fillRect/>
          </a:stretch>
        </p:blipFill>
        <p:spPr>
          <a:xfrm>
            <a:off x="2794000" y="2133600"/>
            <a:ext cx="4286250" cy="3761403"/>
          </a:xfrm>
          <a:prstGeom prst="rect">
            <a:avLst/>
          </a:prstGeom>
          <a:effectLst>
            <a:reflection stA="50000" endPos="25000" dist="12700" dir="5400000" sy="-100000" algn="bl" rotWithShape="0"/>
          </a:effectLst>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3" name="Picture 2" descr="revver-video-eepybird-video-capture.tiff"/>
          <p:cNvPicPr>
            <a:picLocks noChangeAspect="1"/>
          </p:cNvPicPr>
          <p:nvPr/>
        </p:nvPicPr>
        <p:blipFill>
          <a:blip r:embed="rId3"/>
          <a:stretch>
            <a:fillRect/>
          </a:stretch>
        </p:blipFill>
        <p:spPr>
          <a:xfrm>
            <a:off x="2794000" y="2133600"/>
            <a:ext cx="2819400" cy="2474167"/>
          </a:xfrm>
          <a:prstGeom prst="rect">
            <a:avLst/>
          </a:prstGeom>
          <a:effectLst>
            <a:reflection stA="50000" endPos="25000" dist="12700" dir="5400000" sy="-100000" algn="bl" rotWithShape="0"/>
          </a:effectLst>
        </p:spPr>
      </p:pic>
      <p:pic>
        <p:nvPicPr>
          <p:cNvPr id="5" name="Picture 4" descr="revver-subscribe.tiff"/>
          <p:cNvPicPr>
            <a:picLocks noChangeAspect="1"/>
          </p:cNvPicPr>
          <p:nvPr/>
        </p:nvPicPr>
        <p:blipFill>
          <a:blip r:embed="rId4"/>
          <a:stretch>
            <a:fillRect/>
          </a:stretch>
        </p:blipFill>
        <p:spPr>
          <a:xfrm>
            <a:off x="6756400" y="1601788"/>
            <a:ext cx="1320800" cy="368300"/>
          </a:xfrm>
          <a:prstGeom prst="rect">
            <a:avLst/>
          </a:prstGeom>
          <a:effectLst/>
        </p:spPr>
      </p:pic>
      <p:cxnSp>
        <p:nvCxnSpPr>
          <p:cNvPr id="6" name="Straight Arrow Connector 5"/>
          <p:cNvCxnSpPr/>
          <p:nvPr/>
        </p:nvCxnSpPr>
        <p:spPr>
          <a:xfrm flipV="1">
            <a:off x="5765800" y="1830388"/>
            <a:ext cx="908050" cy="836612"/>
          </a:xfrm>
          <a:prstGeom prst="straightConnector1">
            <a:avLst/>
          </a:prstGeom>
          <a:ln>
            <a:solidFill>
              <a:srgbClr val="A64D79"/>
            </a:solidFill>
            <a:tailEnd type="arrow"/>
          </a:ln>
        </p:spPr>
        <p:style>
          <a:lnRef idx="2">
            <a:schemeClr val="accent1"/>
          </a:lnRef>
          <a:fillRef idx="0">
            <a:schemeClr val="accent1"/>
          </a:fillRef>
          <a:effectRef idx="1">
            <a:schemeClr val="accent1"/>
          </a:effectRef>
          <a:fontRef idx="minor">
            <a:schemeClr val="tx1"/>
          </a:fontRef>
        </p:style>
      </p:cxn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3" name="Picture 2" descr="revver-video-eepybird-video-capture.tiff"/>
          <p:cNvPicPr>
            <a:picLocks noChangeAspect="1"/>
          </p:cNvPicPr>
          <p:nvPr/>
        </p:nvPicPr>
        <p:blipFill>
          <a:blip r:embed="rId3"/>
          <a:stretch>
            <a:fillRect/>
          </a:stretch>
        </p:blipFill>
        <p:spPr>
          <a:xfrm>
            <a:off x="2794000" y="2133600"/>
            <a:ext cx="2819400" cy="2474167"/>
          </a:xfrm>
          <a:prstGeom prst="rect">
            <a:avLst/>
          </a:prstGeom>
          <a:effectLst>
            <a:reflection stA="50000" endPos="25000" dist="12700" dir="5400000" sy="-100000" algn="bl" rotWithShape="0"/>
          </a:effectLst>
        </p:spPr>
      </p:pic>
      <p:pic>
        <p:nvPicPr>
          <p:cNvPr id="5" name="Picture 4" descr="revver-subscribe.tiff"/>
          <p:cNvPicPr>
            <a:picLocks noChangeAspect="1"/>
          </p:cNvPicPr>
          <p:nvPr/>
        </p:nvPicPr>
        <p:blipFill>
          <a:blip r:embed="rId4"/>
          <a:stretch>
            <a:fillRect/>
          </a:stretch>
        </p:blipFill>
        <p:spPr>
          <a:xfrm>
            <a:off x="6756400" y="1600200"/>
            <a:ext cx="1320800" cy="368300"/>
          </a:xfrm>
          <a:prstGeom prst="rect">
            <a:avLst/>
          </a:prstGeom>
        </p:spPr>
      </p:pic>
      <p:cxnSp>
        <p:nvCxnSpPr>
          <p:cNvPr id="6" name="Straight Arrow Connector 5"/>
          <p:cNvCxnSpPr/>
          <p:nvPr/>
        </p:nvCxnSpPr>
        <p:spPr>
          <a:xfrm flipV="1">
            <a:off x="5765800" y="1828800"/>
            <a:ext cx="908050" cy="836612"/>
          </a:xfrm>
          <a:prstGeom prst="straightConnector1">
            <a:avLst/>
          </a:prstGeom>
          <a:ln>
            <a:solidFill>
              <a:srgbClr val="A64D79"/>
            </a:solidFill>
            <a:tailEnd type="arrow"/>
          </a:ln>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flipV="1">
            <a:off x="5765800" y="2514600"/>
            <a:ext cx="1371600" cy="609600"/>
          </a:xfrm>
          <a:prstGeom prst="straightConnector1">
            <a:avLst/>
          </a:prstGeom>
          <a:ln>
            <a:solidFill>
              <a:srgbClr val="A64D79"/>
            </a:solidFill>
            <a:tailEnd type="arrow"/>
          </a:ln>
        </p:spPr>
        <p:style>
          <a:lnRef idx="2">
            <a:schemeClr val="accent1"/>
          </a:lnRef>
          <a:fillRef idx="0">
            <a:schemeClr val="accent1"/>
          </a:fillRef>
          <a:effectRef idx="1">
            <a:schemeClr val="accent1"/>
          </a:effectRef>
          <a:fontRef idx="minor">
            <a:schemeClr val="tx1"/>
          </a:fontRef>
        </p:style>
      </p:cxnSp>
      <p:pic>
        <p:nvPicPr>
          <p:cNvPr id="10" name="Picture 9" descr="revver-favourite.tiff"/>
          <p:cNvPicPr>
            <a:picLocks noChangeAspect="1"/>
          </p:cNvPicPr>
          <p:nvPr/>
        </p:nvPicPr>
        <p:blipFill>
          <a:blip r:embed="rId5"/>
          <a:stretch>
            <a:fillRect/>
          </a:stretch>
        </p:blipFill>
        <p:spPr>
          <a:xfrm>
            <a:off x="7213600" y="2362200"/>
            <a:ext cx="1765300" cy="381000"/>
          </a:xfrm>
          <a:prstGeom prst="rect">
            <a:avLst/>
          </a:prstGeom>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3" name="Picture 2" descr="revver-video-eepybird-video-capture.tiff"/>
          <p:cNvPicPr>
            <a:picLocks noChangeAspect="1"/>
          </p:cNvPicPr>
          <p:nvPr/>
        </p:nvPicPr>
        <p:blipFill>
          <a:blip r:embed="rId3"/>
          <a:stretch>
            <a:fillRect/>
          </a:stretch>
        </p:blipFill>
        <p:spPr>
          <a:xfrm>
            <a:off x="2794000" y="2133600"/>
            <a:ext cx="2819400" cy="2474167"/>
          </a:xfrm>
          <a:prstGeom prst="rect">
            <a:avLst/>
          </a:prstGeom>
          <a:effectLst>
            <a:reflection stA="50000" endPos="25000" dist="12700" dir="5400000" sy="-100000" algn="bl" rotWithShape="0"/>
          </a:effectLst>
        </p:spPr>
      </p:pic>
      <p:pic>
        <p:nvPicPr>
          <p:cNvPr id="5" name="Picture 4" descr="revver-subscribe.tiff"/>
          <p:cNvPicPr>
            <a:picLocks noChangeAspect="1"/>
          </p:cNvPicPr>
          <p:nvPr/>
        </p:nvPicPr>
        <p:blipFill>
          <a:blip r:embed="rId4"/>
          <a:stretch>
            <a:fillRect/>
          </a:stretch>
        </p:blipFill>
        <p:spPr>
          <a:xfrm>
            <a:off x="6756400" y="1600200"/>
            <a:ext cx="1320800" cy="368300"/>
          </a:xfrm>
          <a:prstGeom prst="rect">
            <a:avLst/>
          </a:prstGeom>
        </p:spPr>
      </p:pic>
      <p:cxnSp>
        <p:nvCxnSpPr>
          <p:cNvPr id="6" name="Straight Arrow Connector 5"/>
          <p:cNvCxnSpPr/>
          <p:nvPr/>
        </p:nvCxnSpPr>
        <p:spPr>
          <a:xfrm flipV="1">
            <a:off x="5765800" y="1828800"/>
            <a:ext cx="908050" cy="836612"/>
          </a:xfrm>
          <a:prstGeom prst="straightConnector1">
            <a:avLst/>
          </a:prstGeom>
          <a:ln>
            <a:solidFill>
              <a:srgbClr val="A64D79"/>
            </a:solidFill>
            <a:tailEnd type="arrow"/>
          </a:ln>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flipV="1">
            <a:off x="5765800" y="2514600"/>
            <a:ext cx="1371600" cy="609600"/>
          </a:xfrm>
          <a:prstGeom prst="straightConnector1">
            <a:avLst/>
          </a:prstGeom>
          <a:ln>
            <a:solidFill>
              <a:srgbClr val="A64D79"/>
            </a:solidFill>
            <a:tailEnd type="arrow"/>
          </a:ln>
        </p:spPr>
        <p:style>
          <a:lnRef idx="2">
            <a:schemeClr val="accent1"/>
          </a:lnRef>
          <a:fillRef idx="0">
            <a:schemeClr val="accent1"/>
          </a:fillRef>
          <a:effectRef idx="1">
            <a:schemeClr val="accent1"/>
          </a:effectRef>
          <a:fontRef idx="minor">
            <a:schemeClr val="tx1"/>
          </a:fontRef>
        </p:style>
      </p:cxnSp>
      <p:pic>
        <p:nvPicPr>
          <p:cNvPr id="10" name="Picture 9" descr="revver-favourite.tiff"/>
          <p:cNvPicPr>
            <a:picLocks noChangeAspect="1"/>
          </p:cNvPicPr>
          <p:nvPr/>
        </p:nvPicPr>
        <p:blipFill>
          <a:blip r:embed="rId5"/>
          <a:stretch>
            <a:fillRect/>
          </a:stretch>
        </p:blipFill>
        <p:spPr>
          <a:xfrm>
            <a:off x="7213600" y="2362200"/>
            <a:ext cx="1765300" cy="381000"/>
          </a:xfrm>
          <a:prstGeom prst="rect">
            <a:avLst/>
          </a:prstGeom>
        </p:spPr>
      </p:pic>
      <p:pic>
        <p:nvPicPr>
          <p:cNvPr id="8" name="Picture 7" descr="revver-social-networks.tiff"/>
          <p:cNvPicPr>
            <a:picLocks noChangeAspect="1"/>
          </p:cNvPicPr>
          <p:nvPr/>
        </p:nvPicPr>
        <p:blipFill>
          <a:blip r:embed="rId6"/>
          <a:stretch>
            <a:fillRect/>
          </a:stretch>
        </p:blipFill>
        <p:spPr>
          <a:xfrm>
            <a:off x="6635750" y="3457575"/>
            <a:ext cx="2918520" cy="352425"/>
          </a:xfrm>
          <a:prstGeom prst="rect">
            <a:avLst/>
          </a:prstGeom>
        </p:spPr>
      </p:pic>
      <p:cxnSp>
        <p:nvCxnSpPr>
          <p:cNvPr id="9" name="Straight Arrow Connector 8"/>
          <p:cNvCxnSpPr/>
          <p:nvPr/>
        </p:nvCxnSpPr>
        <p:spPr>
          <a:xfrm>
            <a:off x="5765800" y="3611563"/>
            <a:ext cx="762000" cy="1588"/>
          </a:xfrm>
          <a:prstGeom prst="straightConnector1">
            <a:avLst/>
          </a:prstGeom>
          <a:ln>
            <a:solidFill>
              <a:srgbClr val="A64D79"/>
            </a:solidFill>
            <a:tailEnd type="arrow"/>
          </a:ln>
        </p:spPr>
        <p:style>
          <a:lnRef idx="2">
            <a:schemeClr val="accent1"/>
          </a:lnRef>
          <a:fillRef idx="0">
            <a:schemeClr val="accent1"/>
          </a:fillRef>
          <a:effectRef idx="1">
            <a:schemeClr val="accent1"/>
          </a:effectRef>
          <a:fontRef idx="minor">
            <a:schemeClr val="tx1"/>
          </a:fontRef>
        </p:style>
      </p:cxn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5" name="Picture 8" descr="cc-icon-presentations.png"/>
          <p:cNvPicPr>
            <a:picLocks noChangeAspect="1"/>
          </p:cNvPicPr>
          <p:nvPr/>
        </p:nvPicPr>
        <p:blipFill>
          <a:blip r:embed="rId3"/>
          <a:srcRect/>
          <a:stretch>
            <a:fillRect/>
          </a:stretch>
        </p:blipFill>
        <p:spPr bwMode="auto">
          <a:xfrm>
            <a:off x="2987674" y="2511424"/>
            <a:ext cx="1282701" cy="1282697"/>
          </a:xfrm>
          <a:prstGeom prst="rect">
            <a:avLst/>
          </a:prstGeom>
          <a:noFill/>
          <a:ln w="9525">
            <a:noFill/>
            <a:miter lim="800000"/>
            <a:headEnd/>
            <a:tailEnd/>
          </a:ln>
        </p:spPr>
      </p:pic>
      <p:sp>
        <p:nvSpPr>
          <p:cNvPr id="7" name="Oval 6"/>
          <p:cNvSpPr/>
          <p:nvPr/>
        </p:nvSpPr>
        <p:spPr>
          <a:xfrm>
            <a:off x="5842000" y="1617662"/>
            <a:ext cx="533400" cy="5334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3" name="Picture 2" descr="revver-video-eepybird-video-capture.tiff"/>
          <p:cNvPicPr>
            <a:picLocks noChangeAspect="1"/>
          </p:cNvPicPr>
          <p:nvPr/>
        </p:nvPicPr>
        <p:blipFill>
          <a:blip r:embed="rId3"/>
          <a:stretch>
            <a:fillRect/>
          </a:stretch>
        </p:blipFill>
        <p:spPr>
          <a:xfrm>
            <a:off x="2794000" y="2133600"/>
            <a:ext cx="2819400" cy="2474167"/>
          </a:xfrm>
          <a:prstGeom prst="rect">
            <a:avLst/>
          </a:prstGeom>
          <a:effectLst>
            <a:reflection stA="50000" endPos="25000" dist="12700" dir="5400000" sy="-100000" algn="bl" rotWithShape="0"/>
          </a:effectLst>
        </p:spPr>
      </p:pic>
      <p:pic>
        <p:nvPicPr>
          <p:cNvPr id="5" name="Picture 4" descr="revver-subscribe.tiff"/>
          <p:cNvPicPr>
            <a:picLocks noChangeAspect="1"/>
          </p:cNvPicPr>
          <p:nvPr/>
        </p:nvPicPr>
        <p:blipFill>
          <a:blip r:embed="rId4"/>
          <a:stretch>
            <a:fillRect/>
          </a:stretch>
        </p:blipFill>
        <p:spPr>
          <a:xfrm>
            <a:off x="6756400" y="1600200"/>
            <a:ext cx="1320800" cy="368300"/>
          </a:xfrm>
          <a:prstGeom prst="rect">
            <a:avLst/>
          </a:prstGeom>
        </p:spPr>
      </p:pic>
      <p:cxnSp>
        <p:nvCxnSpPr>
          <p:cNvPr id="6" name="Straight Arrow Connector 5"/>
          <p:cNvCxnSpPr/>
          <p:nvPr/>
        </p:nvCxnSpPr>
        <p:spPr>
          <a:xfrm flipV="1">
            <a:off x="5765800" y="1828800"/>
            <a:ext cx="908050" cy="836612"/>
          </a:xfrm>
          <a:prstGeom prst="straightConnector1">
            <a:avLst/>
          </a:prstGeom>
          <a:ln>
            <a:solidFill>
              <a:srgbClr val="A64D79"/>
            </a:solidFill>
            <a:tailEnd type="arrow"/>
          </a:ln>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flipV="1">
            <a:off x="5765800" y="2514600"/>
            <a:ext cx="1371600" cy="609600"/>
          </a:xfrm>
          <a:prstGeom prst="straightConnector1">
            <a:avLst/>
          </a:prstGeom>
          <a:ln>
            <a:solidFill>
              <a:srgbClr val="A64D79"/>
            </a:solidFill>
            <a:tailEnd type="arrow"/>
          </a:ln>
        </p:spPr>
        <p:style>
          <a:lnRef idx="2">
            <a:schemeClr val="accent1"/>
          </a:lnRef>
          <a:fillRef idx="0">
            <a:schemeClr val="accent1"/>
          </a:fillRef>
          <a:effectRef idx="1">
            <a:schemeClr val="accent1"/>
          </a:effectRef>
          <a:fontRef idx="minor">
            <a:schemeClr val="tx1"/>
          </a:fontRef>
        </p:style>
      </p:cxnSp>
      <p:pic>
        <p:nvPicPr>
          <p:cNvPr id="10" name="Picture 9" descr="revver-favourite.tiff"/>
          <p:cNvPicPr>
            <a:picLocks noChangeAspect="1"/>
          </p:cNvPicPr>
          <p:nvPr/>
        </p:nvPicPr>
        <p:blipFill>
          <a:blip r:embed="rId5"/>
          <a:stretch>
            <a:fillRect/>
          </a:stretch>
        </p:blipFill>
        <p:spPr>
          <a:xfrm>
            <a:off x="7213600" y="2362200"/>
            <a:ext cx="1765300" cy="381000"/>
          </a:xfrm>
          <a:prstGeom prst="rect">
            <a:avLst/>
          </a:prstGeom>
        </p:spPr>
      </p:pic>
      <p:pic>
        <p:nvPicPr>
          <p:cNvPr id="8" name="Picture 7" descr="revver-social-networks.tiff"/>
          <p:cNvPicPr>
            <a:picLocks noChangeAspect="1"/>
          </p:cNvPicPr>
          <p:nvPr/>
        </p:nvPicPr>
        <p:blipFill>
          <a:blip r:embed="rId6"/>
          <a:stretch>
            <a:fillRect/>
          </a:stretch>
        </p:blipFill>
        <p:spPr>
          <a:xfrm>
            <a:off x="6635750" y="3457575"/>
            <a:ext cx="2918520" cy="352425"/>
          </a:xfrm>
          <a:prstGeom prst="rect">
            <a:avLst/>
          </a:prstGeom>
        </p:spPr>
      </p:pic>
      <p:cxnSp>
        <p:nvCxnSpPr>
          <p:cNvPr id="9" name="Straight Arrow Connector 8"/>
          <p:cNvCxnSpPr/>
          <p:nvPr/>
        </p:nvCxnSpPr>
        <p:spPr>
          <a:xfrm>
            <a:off x="5765800" y="3611563"/>
            <a:ext cx="762000" cy="1588"/>
          </a:xfrm>
          <a:prstGeom prst="straightConnector1">
            <a:avLst/>
          </a:prstGeom>
          <a:ln>
            <a:solidFill>
              <a:srgbClr val="A64D79"/>
            </a:solidFill>
            <a:tailEnd type="arrow"/>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a:off x="5765800" y="4038600"/>
            <a:ext cx="1447800" cy="609600"/>
          </a:xfrm>
          <a:prstGeom prst="straightConnector1">
            <a:avLst/>
          </a:prstGeom>
          <a:ln>
            <a:solidFill>
              <a:srgbClr val="A64D79"/>
            </a:solidFill>
            <a:tailEnd type="arrow"/>
          </a:ln>
        </p:spPr>
        <p:style>
          <a:lnRef idx="2">
            <a:schemeClr val="accent1"/>
          </a:lnRef>
          <a:fillRef idx="0">
            <a:schemeClr val="accent1"/>
          </a:fillRef>
          <a:effectRef idx="1">
            <a:schemeClr val="accent1"/>
          </a:effectRef>
          <a:fontRef idx="minor">
            <a:schemeClr val="tx1"/>
          </a:fontRef>
        </p:style>
      </p:cxnSp>
      <p:pic>
        <p:nvPicPr>
          <p:cNvPr id="13" name="Picture 12" descr="revver-download.tiff"/>
          <p:cNvPicPr>
            <a:picLocks noChangeAspect="1"/>
          </p:cNvPicPr>
          <p:nvPr/>
        </p:nvPicPr>
        <p:blipFill>
          <a:blip r:embed="rId7"/>
          <a:stretch>
            <a:fillRect/>
          </a:stretch>
        </p:blipFill>
        <p:spPr>
          <a:xfrm>
            <a:off x="7280275" y="4495800"/>
            <a:ext cx="1409700" cy="381000"/>
          </a:xfrm>
          <a:prstGeom prst="rect">
            <a:avLst/>
          </a:prstGeom>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4" name="Picture 3" descr="revver-video-eepybird-video-downloaded.tiff"/>
          <p:cNvPicPr>
            <a:picLocks noChangeAspect="1"/>
          </p:cNvPicPr>
          <p:nvPr/>
        </p:nvPicPr>
        <p:blipFill>
          <a:blip r:embed="rId3"/>
          <a:stretch>
            <a:fillRect/>
          </a:stretch>
        </p:blipFill>
        <p:spPr>
          <a:xfrm>
            <a:off x="2841625" y="1905000"/>
            <a:ext cx="4191000" cy="4077495"/>
          </a:xfrm>
          <a:prstGeom prst="rect">
            <a:avLst/>
          </a:prstGeom>
          <a:effectLst>
            <a:reflection stA="50000" endPos="25000" dist="12700" dir="5400000" sy="-100000" algn="bl" rotWithShape="0"/>
          </a:effectLst>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4" name="Picture 3" descr="revver-video-eepybird-video-downloaded.tiff"/>
          <p:cNvPicPr>
            <a:picLocks noChangeAspect="1"/>
          </p:cNvPicPr>
          <p:nvPr/>
        </p:nvPicPr>
        <p:blipFill>
          <a:blip r:embed="rId3"/>
          <a:stretch>
            <a:fillRect/>
          </a:stretch>
        </p:blipFill>
        <p:spPr>
          <a:xfrm>
            <a:off x="2841625" y="1905000"/>
            <a:ext cx="4191000" cy="4077495"/>
          </a:xfrm>
          <a:prstGeom prst="rect">
            <a:avLst/>
          </a:prstGeom>
          <a:effectLst>
            <a:reflection stA="50000" endPos="25000" dist="12700" dir="5400000" sy="-100000" algn="bl" rotWithShape="0"/>
          </a:effectLst>
        </p:spPr>
      </p:pic>
      <p:sp>
        <p:nvSpPr>
          <p:cNvPr id="13" name="Oval 12"/>
          <p:cNvSpPr/>
          <p:nvPr/>
        </p:nvSpPr>
        <p:spPr>
          <a:xfrm>
            <a:off x="6318250" y="1690687"/>
            <a:ext cx="533400" cy="5334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4" name="Oval 13"/>
          <p:cNvSpPr/>
          <p:nvPr/>
        </p:nvSpPr>
        <p:spPr>
          <a:xfrm>
            <a:off x="5861050" y="1690687"/>
            <a:ext cx="533400" cy="5334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5" name="Oval 14"/>
          <p:cNvSpPr/>
          <p:nvPr/>
        </p:nvSpPr>
        <p:spPr>
          <a:xfrm>
            <a:off x="6775450" y="1690687"/>
            <a:ext cx="533400" cy="5334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pic>
        <p:nvPicPr>
          <p:cNvPr id="16" name="Picture 15" descr="cc-nc-icon-presentations.png"/>
          <p:cNvPicPr>
            <a:picLocks noChangeAspect="1"/>
          </p:cNvPicPr>
          <p:nvPr/>
        </p:nvPicPr>
        <p:blipFill>
          <a:blip r:embed="rId4"/>
          <a:srcRect/>
          <a:stretch>
            <a:fillRect/>
          </a:stretch>
        </p:blipFill>
        <p:spPr bwMode="auto">
          <a:xfrm>
            <a:off x="6299200" y="1676400"/>
            <a:ext cx="554038" cy="554037"/>
          </a:xfrm>
          <a:prstGeom prst="rect">
            <a:avLst/>
          </a:prstGeom>
          <a:noFill/>
          <a:ln w="9525">
            <a:noFill/>
            <a:miter lim="800000"/>
            <a:headEnd/>
            <a:tailEnd/>
          </a:ln>
        </p:spPr>
      </p:pic>
      <p:pic>
        <p:nvPicPr>
          <p:cNvPr id="17" name="Picture 16" descr="cc-by-icon-presentations.png"/>
          <p:cNvPicPr>
            <a:picLocks noChangeAspect="1"/>
          </p:cNvPicPr>
          <p:nvPr/>
        </p:nvPicPr>
        <p:blipFill>
          <a:blip r:embed="rId5"/>
          <a:stretch>
            <a:fillRect/>
          </a:stretch>
        </p:blipFill>
        <p:spPr>
          <a:xfrm>
            <a:off x="5848350" y="1679575"/>
            <a:ext cx="558800" cy="558800"/>
          </a:xfrm>
          <a:prstGeom prst="rect">
            <a:avLst/>
          </a:prstGeom>
        </p:spPr>
      </p:pic>
      <p:grpSp>
        <p:nvGrpSpPr>
          <p:cNvPr id="18" name="Group 17"/>
          <p:cNvGrpSpPr/>
          <p:nvPr/>
        </p:nvGrpSpPr>
        <p:grpSpPr>
          <a:xfrm>
            <a:off x="5721350" y="1641475"/>
            <a:ext cx="312738" cy="312737"/>
            <a:chOff x="4013200" y="838200"/>
            <a:chExt cx="471488" cy="471487"/>
          </a:xfrm>
        </p:grpSpPr>
        <p:sp>
          <p:nvSpPr>
            <p:cNvPr id="19" name="Oval 18"/>
            <p:cNvSpPr/>
            <p:nvPr/>
          </p:nvSpPr>
          <p:spPr>
            <a:xfrm>
              <a:off x="4044950" y="869950"/>
              <a:ext cx="406400" cy="4064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0" name="Picture 8" descr="cc-icon-presentations.png"/>
            <p:cNvPicPr>
              <a:picLocks noChangeAspect="1"/>
            </p:cNvPicPr>
            <p:nvPr/>
          </p:nvPicPr>
          <p:blipFill>
            <a:blip r:embed="rId6"/>
            <a:srcRect/>
            <a:stretch>
              <a:fillRect/>
            </a:stretch>
          </p:blipFill>
          <p:spPr bwMode="auto">
            <a:xfrm>
              <a:off x="4013200" y="838200"/>
              <a:ext cx="471488" cy="471487"/>
            </a:xfrm>
            <a:prstGeom prst="ellipse">
              <a:avLst/>
            </a:prstGeom>
            <a:noFill/>
            <a:ln w="9525">
              <a:noFill/>
              <a:miter lim="800000"/>
              <a:headEnd/>
              <a:tailEnd/>
            </a:ln>
          </p:spPr>
        </p:pic>
      </p:grpSp>
      <p:pic>
        <p:nvPicPr>
          <p:cNvPr id="21" name="Picture 20" descr="cc-nd-icon-presentations.png"/>
          <p:cNvPicPr>
            <a:picLocks noChangeAspect="1"/>
          </p:cNvPicPr>
          <p:nvPr/>
        </p:nvPicPr>
        <p:blipFill>
          <a:blip r:embed="rId7"/>
          <a:stretch>
            <a:fillRect/>
          </a:stretch>
        </p:blipFill>
        <p:spPr>
          <a:xfrm>
            <a:off x="6794500" y="1717675"/>
            <a:ext cx="469900" cy="469900"/>
          </a:xfrm>
          <a:prstGeom prst="rect">
            <a:avLst/>
          </a:prstGeom>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 name="TextBox 2"/>
          <p:cNvSpPr txBox="1"/>
          <p:nvPr/>
        </p:nvSpPr>
        <p:spPr>
          <a:xfrm>
            <a:off x="2260600" y="3352800"/>
            <a:ext cx="5638800" cy="830263"/>
          </a:xfrm>
          <a:prstGeom prst="rect">
            <a:avLst/>
          </a:prstGeom>
          <a:noFill/>
        </p:spPr>
        <p:txBody>
          <a:bodyPr>
            <a:spAutoFit/>
          </a:bodyPr>
          <a:lstStyle/>
          <a:p>
            <a:pPr algn="ctr">
              <a:defRPr/>
            </a:pPr>
            <a:r>
              <a:rPr lang="en-US" sz="4800" dirty="0" smtClean="0">
                <a:solidFill>
                  <a:schemeClr val="tx2">
                    <a:lumMod val="65000"/>
                    <a:lumOff val="35000"/>
                  </a:schemeClr>
                </a:solidFill>
                <a:latin typeface="Georgia"/>
                <a:cs typeface="Georgia"/>
              </a:rPr>
              <a:t>$1 million (USD)</a:t>
            </a:r>
            <a:endParaRPr lang="en-US" sz="4800" dirty="0">
              <a:solidFill>
                <a:schemeClr val="tx2">
                  <a:lumMod val="65000"/>
                  <a:lumOff val="35000"/>
                </a:schemeClr>
              </a:solidFill>
              <a:effectLst/>
              <a:latin typeface="Georgia"/>
              <a:cs typeface="Georgia"/>
            </a:endParaRP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 name="TextBox 2"/>
          <p:cNvSpPr txBox="1"/>
          <p:nvPr/>
        </p:nvSpPr>
        <p:spPr>
          <a:xfrm>
            <a:off x="2260600" y="3352800"/>
            <a:ext cx="5638800" cy="830263"/>
          </a:xfrm>
          <a:prstGeom prst="rect">
            <a:avLst/>
          </a:prstGeom>
          <a:noFill/>
        </p:spPr>
        <p:txBody>
          <a:bodyPr>
            <a:spAutoFit/>
          </a:bodyPr>
          <a:lstStyle/>
          <a:p>
            <a:pPr algn="ctr">
              <a:defRPr/>
            </a:pPr>
            <a:r>
              <a:rPr lang="en-US" sz="4800" dirty="0" smtClean="0">
                <a:solidFill>
                  <a:schemeClr val="tx2">
                    <a:lumMod val="65000"/>
                    <a:lumOff val="35000"/>
                  </a:schemeClr>
                </a:solidFill>
                <a:latin typeface="Georgia"/>
                <a:cs typeface="Georgia"/>
              </a:rPr>
              <a:t>$28000 (USD)</a:t>
            </a:r>
            <a:endParaRPr lang="en-US" sz="4800" dirty="0">
              <a:solidFill>
                <a:schemeClr val="tx2">
                  <a:lumMod val="65000"/>
                  <a:lumOff val="35000"/>
                </a:schemeClr>
              </a:solidFill>
              <a:effectLst/>
              <a:latin typeface="Georgia"/>
              <a:cs typeface="Georgia"/>
            </a:endParaRP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3" name="Picture 2" descr="revver-video-eepybird-video-capture.tiff"/>
          <p:cNvPicPr>
            <a:picLocks noChangeAspect="1"/>
          </p:cNvPicPr>
          <p:nvPr/>
        </p:nvPicPr>
        <p:blipFill>
          <a:blip r:embed="rId3"/>
          <a:stretch>
            <a:fillRect/>
          </a:stretch>
        </p:blipFill>
        <p:spPr>
          <a:xfrm>
            <a:off x="2794000" y="2133600"/>
            <a:ext cx="4286250" cy="3761403"/>
          </a:xfrm>
          <a:prstGeom prst="rect">
            <a:avLst/>
          </a:prstGeom>
          <a:effectLst>
            <a:reflection stA="50000" endPos="25000" dist="12700" dir="5400000" sy="-100000" algn="bl" rotWithShape="0"/>
          </a:effectLst>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 name="TextBox 2"/>
          <p:cNvSpPr txBox="1"/>
          <p:nvPr/>
        </p:nvSpPr>
        <p:spPr>
          <a:xfrm>
            <a:off x="2260600" y="3352800"/>
            <a:ext cx="5638800" cy="830263"/>
          </a:xfrm>
          <a:prstGeom prst="rect">
            <a:avLst/>
          </a:prstGeom>
          <a:noFill/>
        </p:spPr>
        <p:txBody>
          <a:bodyPr>
            <a:spAutoFit/>
          </a:bodyPr>
          <a:lstStyle/>
          <a:p>
            <a:pPr algn="ctr">
              <a:defRPr/>
            </a:pPr>
            <a:r>
              <a:rPr lang="en-US" sz="4800" dirty="0" smtClean="0">
                <a:solidFill>
                  <a:schemeClr val="tx2">
                    <a:lumMod val="65000"/>
                    <a:lumOff val="35000"/>
                  </a:schemeClr>
                </a:solidFill>
                <a:latin typeface="Georgia"/>
                <a:cs typeface="Georgia"/>
              </a:rPr>
              <a:t>500+ </a:t>
            </a:r>
            <a:r>
              <a:rPr lang="en-US" sz="4800" dirty="0" err="1" smtClean="0">
                <a:solidFill>
                  <a:schemeClr val="tx2">
                    <a:lumMod val="65000"/>
                    <a:lumOff val="35000"/>
                  </a:schemeClr>
                </a:solidFill>
                <a:latin typeface="Georgia"/>
                <a:cs typeface="Georgia"/>
              </a:rPr>
              <a:t>Mentos</a:t>
            </a:r>
            <a:endParaRPr lang="en-US" sz="4800" dirty="0">
              <a:solidFill>
                <a:schemeClr val="tx2">
                  <a:lumMod val="65000"/>
                  <a:lumOff val="35000"/>
                </a:schemeClr>
              </a:solidFill>
              <a:effectLst/>
              <a:latin typeface="Georgia"/>
              <a:cs typeface="Georgia"/>
            </a:endParaRP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 name="TextBox 2"/>
          <p:cNvSpPr txBox="1"/>
          <p:nvPr/>
        </p:nvSpPr>
        <p:spPr>
          <a:xfrm>
            <a:off x="2260600" y="3352800"/>
            <a:ext cx="5638800" cy="830263"/>
          </a:xfrm>
          <a:prstGeom prst="rect">
            <a:avLst/>
          </a:prstGeom>
          <a:noFill/>
        </p:spPr>
        <p:txBody>
          <a:bodyPr>
            <a:spAutoFit/>
          </a:bodyPr>
          <a:lstStyle/>
          <a:p>
            <a:pPr algn="ctr">
              <a:defRPr/>
            </a:pPr>
            <a:r>
              <a:rPr lang="en-US" sz="4800" dirty="0" smtClean="0">
                <a:solidFill>
                  <a:schemeClr val="tx2">
                    <a:lumMod val="65000"/>
                    <a:lumOff val="35000"/>
                  </a:schemeClr>
                </a:solidFill>
                <a:latin typeface="Georgia"/>
                <a:cs typeface="Georgia"/>
              </a:rPr>
              <a:t>101 bottles</a:t>
            </a:r>
            <a:endParaRPr lang="en-US" sz="4800" dirty="0">
              <a:solidFill>
                <a:schemeClr val="tx2">
                  <a:lumMod val="65000"/>
                  <a:lumOff val="35000"/>
                </a:schemeClr>
              </a:solidFill>
              <a:effectLst/>
              <a:latin typeface="Georgia"/>
              <a:cs typeface="Georgia"/>
            </a:endParaRP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 name="TextBox 2"/>
          <p:cNvSpPr txBox="1"/>
          <p:nvPr/>
        </p:nvSpPr>
        <p:spPr>
          <a:xfrm>
            <a:off x="2260600" y="3352800"/>
            <a:ext cx="5638800" cy="830263"/>
          </a:xfrm>
          <a:prstGeom prst="rect">
            <a:avLst/>
          </a:prstGeom>
          <a:noFill/>
        </p:spPr>
        <p:txBody>
          <a:bodyPr>
            <a:spAutoFit/>
          </a:bodyPr>
          <a:lstStyle/>
          <a:p>
            <a:pPr algn="ctr">
              <a:defRPr/>
            </a:pPr>
            <a:r>
              <a:rPr lang="en-US" sz="4800" dirty="0" smtClean="0">
                <a:solidFill>
                  <a:schemeClr val="tx2">
                    <a:lumMod val="65000"/>
                    <a:lumOff val="35000"/>
                  </a:schemeClr>
                </a:solidFill>
                <a:latin typeface="Georgia"/>
                <a:cs typeface="Georgia"/>
              </a:rPr>
              <a:t>4000 views</a:t>
            </a:r>
            <a:endParaRPr lang="en-US" sz="4800" dirty="0">
              <a:solidFill>
                <a:schemeClr val="tx2">
                  <a:lumMod val="65000"/>
                  <a:lumOff val="35000"/>
                </a:schemeClr>
              </a:solidFill>
              <a:effectLst/>
              <a:latin typeface="Georgia"/>
              <a:cs typeface="Georgia"/>
            </a:endParaRP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 name="TextBox 2"/>
          <p:cNvSpPr txBox="1"/>
          <p:nvPr/>
        </p:nvSpPr>
        <p:spPr>
          <a:xfrm>
            <a:off x="2260600" y="3352800"/>
            <a:ext cx="5638800" cy="830263"/>
          </a:xfrm>
          <a:prstGeom prst="rect">
            <a:avLst/>
          </a:prstGeom>
          <a:noFill/>
        </p:spPr>
        <p:txBody>
          <a:bodyPr>
            <a:spAutoFit/>
          </a:bodyPr>
          <a:lstStyle/>
          <a:p>
            <a:pPr algn="ctr">
              <a:defRPr/>
            </a:pPr>
            <a:r>
              <a:rPr lang="en-US" sz="4800" dirty="0" smtClean="0">
                <a:solidFill>
                  <a:schemeClr val="tx2">
                    <a:lumMod val="65000"/>
                    <a:lumOff val="35000"/>
                  </a:schemeClr>
                </a:solidFill>
                <a:latin typeface="Georgia"/>
                <a:cs typeface="Georgia"/>
              </a:rPr>
              <a:t>1000 views/hour</a:t>
            </a:r>
            <a:endParaRPr lang="en-US" sz="4800" dirty="0">
              <a:solidFill>
                <a:schemeClr val="tx2">
                  <a:lumMod val="65000"/>
                  <a:lumOff val="35000"/>
                </a:schemeClr>
              </a:solidFill>
              <a:effectLst/>
              <a:latin typeface="Georgia"/>
              <a:cs typeface="Georgia"/>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8" name="Picture 7" descr="cc-share-icon-presentations.png"/>
          <p:cNvPicPr>
            <a:picLocks noChangeAspect="1"/>
          </p:cNvPicPr>
          <p:nvPr/>
        </p:nvPicPr>
        <p:blipFill>
          <a:blip r:embed="rId3"/>
          <a:stretch>
            <a:fillRect/>
          </a:stretch>
        </p:blipFill>
        <p:spPr>
          <a:xfrm>
            <a:off x="4851399" y="2520950"/>
            <a:ext cx="1260475" cy="1260475"/>
          </a:xfrm>
          <a:prstGeom prst="rect">
            <a:avLst/>
          </a:prstGeom>
        </p:spPr>
      </p:pic>
      <p:pic>
        <p:nvPicPr>
          <p:cNvPr id="5" name="Picture 8" descr="cc-icon-presentations.png"/>
          <p:cNvPicPr>
            <a:picLocks noChangeAspect="1"/>
          </p:cNvPicPr>
          <p:nvPr/>
        </p:nvPicPr>
        <p:blipFill>
          <a:blip r:embed="rId4"/>
          <a:srcRect/>
          <a:stretch>
            <a:fillRect/>
          </a:stretch>
        </p:blipFill>
        <p:spPr bwMode="auto">
          <a:xfrm>
            <a:off x="2987674" y="2511424"/>
            <a:ext cx="1282701" cy="1282697"/>
          </a:xfrm>
          <a:prstGeom prst="rect">
            <a:avLst/>
          </a:prstGeom>
          <a:noFill/>
          <a:ln w="9525">
            <a:noFill/>
            <a:miter lim="800000"/>
            <a:headEnd/>
            <a:tailEnd/>
          </a:ln>
        </p:spPr>
      </p:pic>
      <p:sp>
        <p:nvSpPr>
          <p:cNvPr id="7" name="Oval 6"/>
          <p:cNvSpPr/>
          <p:nvPr/>
        </p:nvSpPr>
        <p:spPr>
          <a:xfrm>
            <a:off x="5842000" y="1617662"/>
            <a:ext cx="533400" cy="5334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9" name="TextBox 8"/>
          <p:cNvSpPr txBox="1"/>
          <p:nvPr/>
        </p:nvSpPr>
        <p:spPr>
          <a:xfrm>
            <a:off x="6299200" y="2797314"/>
            <a:ext cx="1981200" cy="707886"/>
          </a:xfrm>
          <a:prstGeom prst="rect">
            <a:avLst/>
          </a:prstGeom>
          <a:noFill/>
        </p:spPr>
        <p:txBody>
          <a:bodyPr wrap="square">
            <a:spAutoFit/>
          </a:bodyPr>
          <a:lstStyle/>
          <a:p>
            <a:pPr>
              <a:defRPr/>
            </a:pPr>
            <a:r>
              <a:rPr lang="en-US" sz="4000" b="1" dirty="0" smtClean="0">
                <a:solidFill>
                  <a:srgbClr val="A64D79"/>
                </a:solidFill>
                <a:latin typeface="Georgia"/>
                <a:cs typeface="Georgia"/>
              </a:rPr>
              <a:t>Share</a:t>
            </a:r>
            <a:endParaRPr lang="en-US" sz="4000" b="1" dirty="0">
              <a:solidFill>
                <a:srgbClr val="A64D79"/>
              </a:solidFill>
              <a:latin typeface="Georgia"/>
              <a:cs typeface="Georgia"/>
            </a:endParaRP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 name="TextBox 2"/>
          <p:cNvSpPr txBox="1"/>
          <p:nvPr/>
        </p:nvSpPr>
        <p:spPr>
          <a:xfrm>
            <a:off x="2260600" y="3352800"/>
            <a:ext cx="5638800" cy="830263"/>
          </a:xfrm>
          <a:prstGeom prst="rect">
            <a:avLst/>
          </a:prstGeom>
          <a:noFill/>
        </p:spPr>
        <p:txBody>
          <a:bodyPr>
            <a:spAutoFit/>
          </a:bodyPr>
          <a:lstStyle/>
          <a:p>
            <a:pPr algn="ctr">
              <a:defRPr/>
            </a:pPr>
            <a:r>
              <a:rPr lang="en-US" sz="4800" dirty="0" smtClean="0">
                <a:solidFill>
                  <a:schemeClr val="tx2">
                    <a:lumMod val="65000"/>
                    <a:lumOff val="35000"/>
                  </a:schemeClr>
                </a:solidFill>
                <a:latin typeface="Georgia"/>
                <a:cs typeface="Georgia"/>
              </a:rPr>
              <a:t>5 million views</a:t>
            </a:r>
            <a:endParaRPr lang="en-US" sz="4800" dirty="0">
              <a:solidFill>
                <a:schemeClr val="tx2">
                  <a:lumMod val="65000"/>
                  <a:lumOff val="35000"/>
                </a:schemeClr>
              </a:solidFill>
              <a:effectLst/>
              <a:latin typeface="Georgia"/>
              <a:cs typeface="Georgia"/>
            </a:endParaRP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 name="TextBox 2"/>
          <p:cNvSpPr txBox="1"/>
          <p:nvPr/>
        </p:nvSpPr>
        <p:spPr>
          <a:xfrm>
            <a:off x="2260600" y="3352800"/>
            <a:ext cx="5638800" cy="830997"/>
          </a:xfrm>
          <a:prstGeom prst="rect">
            <a:avLst/>
          </a:prstGeom>
          <a:noFill/>
        </p:spPr>
        <p:txBody>
          <a:bodyPr>
            <a:spAutoFit/>
          </a:bodyPr>
          <a:lstStyle/>
          <a:p>
            <a:pPr algn="ctr">
              <a:defRPr/>
            </a:pPr>
            <a:r>
              <a:rPr lang="en-US" sz="4800" dirty="0" smtClean="0">
                <a:solidFill>
                  <a:schemeClr val="tx2">
                    <a:lumMod val="65000"/>
                    <a:lumOff val="35000"/>
                  </a:schemeClr>
                </a:solidFill>
                <a:latin typeface="Georgia"/>
                <a:cs typeface="Georgia"/>
              </a:rPr>
              <a:t>11 585 595 views</a:t>
            </a:r>
            <a:endParaRPr lang="en-US" sz="4800" dirty="0">
              <a:solidFill>
                <a:schemeClr val="tx2">
                  <a:lumMod val="65000"/>
                  <a:lumOff val="35000"/>
                </a:schemeClr>
              </a:solidFill>
              <a:effectLst/>
              <a:latin typeface="Georgia"/>
              <a:cs typeface="Georgia"/>
            </a:endParaRP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4" name="Picture 3" descr="25346998_32894fd7e7_o.jpg"/>
          <p:cNvPicPr>
            <a:picLocks noChangeAspect="1"/>
          </p:cNvPicPr>
          <p:nvPr/>
        </p:nvPicPr>
        <p:blipFill>
          <a:blip r:embed="rId3"/>
          <a:stretch>
            <a:fillRect/>
          </a:stretch>
        </p:blipFill>
        <p:spPr>
          <a:xfrm>
            <a:off x="-1466850" y="0"/>
            <a:ext cx="11652250" cy="7702680"/>
          </a:xfrm>
          <a:prstGeom prst="rect">
            <a:avLst/>
          </a:prstGeom>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4" name="Picture 3" descr="77.jpg"/>
          <p:cNvPicPr>
            <a:picLocks noChangeAspect="1"/>
          </p:cNvPicPr>
          <p:nvPr/>
        </p:nvPicPr>
        <p:blipFill>
          <a:blip r:embed="rId3"/>
          <a:stretch>
            <a:fillRect/>
          </a:stretch>
        </p:blipFill>
        <p:spPr>
          <a:xfrm>
            <a:off x="3184525" y="1812924"/>
            <a:ext cx="3358134" cy="4664075"/>
          </a:xfrm>
          <a:prstGeom prst="rect">
            <a:avLst/>
          </a:prstGeom>
          <a:ln w="6350" cap="flat" cmpd="sng" algn="ctr">
            <a:solidFill>
              <a:srgbClr val="808080"/>
            </a:solidFill>
            <a:prstDash val="solid"/>
            <a:round/>
            <a:headEnd type="none" w="med" len="med"/>
            <a:tailEnd type="none" w="med" len="med"/>
          </a:ln>
          <a:effectLst>
            <a:reflection stA="50000" endPos="25000" dist="12700" dir="5400000" sy="-100000" algn="bl" rotWithShape="0"/>
          </a:effectLst>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4" name="Picture 3" descr="77.jpg"/>
          <p:cNvPicPr>
            <a:picLocks noChangeAspect="1"/>
          </p:cNvPicPr>
          <p:nvPr/>
        </p:nvPicPr>
        <p:blipFill>
          <a:blip r:embed="rId3"/>
          <a:stretch>
            <a:fillRect/>
          </a:stretch>
        </p:blipFill>
        <p:spPr>
          <a:xfrm>
            <a:off x="3184525" y="1812924"/>
            <a:ext cx="3358134" cy="4664075"/>
          </a:xfrm>
          <a:prstGeom prst="rect">
            <a:avLst/>
          </a:prstGeom>
          <a:ln w="6350" cap="flat" cmpd="sng" algn="ctr">
            <a:solidFill>
              <a:srgbClr val="808080"/>
            </a:solidFill>
            <a:prstDash val="solid"/>
            <a:round/>
            <a:headEnd type="none" w="med" len="med"/>
            <a:tailEnd type="none" w="med" len="med"/>
          </a:ln>
          <a:effectLst>
            <a:reflection stA="50000" endPos="25000" dist="12700" dir="5400000" sy="-100000" algn="bl" rotWithShape="0"/>
          </a:effectLst>
        </p:spPr>
      </p:pic>
      <p:sp>
        <p:nvSpPr>
          <p:cNvPr id="6" name="Oval 5"/>
          <p:cNvSpPr/>
          <p:nvPr/>
        </p:nvSpPr>
        <p:spPr>
          <a:xfrm>
            <a:off x="5308600" y="1447800"/>
            <a:ext cx="765313" cy="76531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7" name="Oval 6"/>
          <p:cNvSpPr/>
          <p:nvPr/>
        </p:nvSpPr>
        <p:spPr>
          <a:xfrm>
            <a:off x="5994400" y="1447800"/>
            <a:ext cx="765313" cy="76531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pic>
        <p:nvPicPr>
          <p:cNvPr id="10" name="Picture 9" descr="cc-sampling-plus-icon-presentations.png"/>
          <p:cNvPicPr>
            <a:picLocks noChangeAspect="1"/>
          </p:cNvPicPr>
          <p:nvPr/>
        </p:nvPicPr>
        <p:blipFill>
          <a:blip r:embed="rId4"/>
          <a:stretch>
            <a:fillRect/>
          </a:stretch>
        </p:blipFill>
        <p:spPr>
          <a:xfrm>
            <a:off x="6032500" y="1473200"/>
            <a:ext cx="660400" cy="660400"/>
          </a:xfrm>
          <a:prstGeom prst="rect">
            <a:avLst/>
          </a:prstGeom>
        </p:spPr>
      </p:pic>
      <p:pic>
        <p:nvPicPr>
          <p:cNvPr id="9" name="Picture 8" descr="cc-icon-presentations.png"/>
          <p:cNvPicPr>
            <a:picLocks noChangeAspect="1"/>
          </p:cNvPicPr>
          <p:nvPr/>
        </p:nvPicPr>
        <p:blipFill>
          <a:blip r:embed="rId5"/>
          <a:srcRect/>
          <a:stretch>
            <a:fillRect/>
          </a:stretch>
        </p:blipFill>
        <p:spPr bwMode="auto">
          <a:xfrm>
            <a:off x="5384800" y="1455876"/>
            <a:ext cx="676483" cy="676481"/>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25602" name="Picture 3" descr="15738318_017ebe958c_o.jpg"/>
          <p:cNvPicPr>
            <a:picLocks noChangeAspect="1"/>
          </p:cNvPicPr>
          <p:nvPr/>
        </p:nvPicPr>
        <p:blipFill>
          <a:blip r:embed="rId3"/>
          <a:srcRect/>
          <a:stretch>
            <a:fillRect/>
          </a:stretch>
        </p:blipFill>
        <p:spPr bwMode="auto">
          <a:xfrm>
            <a:off x="-38100" y="-50800"/>
            <a:ext cx="10210800" cy="7658100"/>
          </a:xfrm>
          <a:prstGeom prst="rect">
            <a:avLst/>
          </a:prstGeom>
          <a:noFill/>
          <a:ln w="9525">
            <a:noFill/>
            <a:miter lim="800000"/>
            <a:headEnd/>
            <a:tailEnd/>
          </a:ln>
        </p:spPr>
      </p:pic>
      <p:sp>
        <p:nvSpPr>
          <p:cNvPr id="25603" name="Rectangle 5"/>
          <p:cNvSpPr>
            <a:spLocks noChangeArrowheads="1"/>
          </p:cNvSpPr>
          <p:nvPr/>
        </p:nvSpPr>
        <p:spPr bwMode="auto">
          <a:xfrm>
            <a:off x="431800" y="76200"/>
            <a:ext cx="5715000" cy="1400175"/>
          </a:xfrm>
          <a:prstGeom prst="rect">
            <a:avLst/>
          </a:prstGeom>
          <a:noFill/>
          <a:ln w="9525">
            <a:noFill/>
            <a:miter lim="800000"/>
            <a:headEnd/>
            <a:tailEnd/>
          </a:ln>
        </p:spPr>
        <p:txBody>
          <a:bodyPr wrap="none">
            <a:prstTxWarp prst="textNoShape">
              <a:avLst/>
            </a:prstTxWarp>
            <a:spAutoFit/>
          </a:bodyPr>
          <a:lstStyle/>
          <a:p>
            <a:pPr algn="r"/>
            <a:r>
              <a:rPr lang="en-US" sz="8500" dirty="0">
                <a:solidFill>
                  <a:schemeClr val="bg1"/>
                </a:solidFill>
                <a:latin typeface="Georgia" charset="0"/>
              </a:rPr>
              <a:t>institutions</a:t>
            </a:r>
            <a:endParaRPr lang="en-US" sz="8500" dirty="0">
              <a:solidFill>
                <a:schemeClr val="bg1"/>
              </a:solidFill>
            </a:endParaRPr>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27650" name="Picture 4" descr="2800992825_58cddd11ac_b.jpg"/>
          <p:cNvPicPr>
            <a:picLocks noChangeAspect="1"/>
          </p:cNvPicPr>
          <p:nvPr/>
        </p:nvPicPr>
        <p:blipFill>
          <a:blip r:embed="rId3"/>
          <a:srcRect/>
          <a:stretch>
            <a:fillRect/>
          </a:stretch>
        </p:blipFill>
        <p:spPr bwMode="auto">
          <a:xfrm>
            <a:off x="-50800" y="-50800"/>
            <a:ext cx="10261600" cy="76771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4" name="Picture 3" descr="NLA-Picture-Australia-logo.png"/>
          <p:cNvPicPr>
            <a:picLocks noChangeAspect="1"/>
          </p:cNvPicPr>
          <p:nvPr/>
        </p:nvPicPr>
        <p:blipFill>
          <a:blip r:embed="rId3"/>
          <a:stretch>
            <a:fillRect/>
          </a:stretch>
        </p:blipFill>
        <p:spPr>
          <a:xfrm>
            <a:off x="3784600" y="1539876"/>
            <a:ext cx="2589137" cy="3295650"/>
          </a:xfrm>
          <a:prstGeom prst="rect">
            <a:avLst/>
          </a:prstGeom>
          <a:effectLst>
            <a:reflection stA="50000" endPos="55000" dist="12700" dir="5400000" sy="-100000" algn="bl" rotWithShape="0"/>
          </a:effectLst>
        </p:spPr>
      </p:pic>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3" name="Picture 2" descr="picture-australia-home.tiff"/>
          <p:cNvPicPr>
            <a:picLocks noChangeAspect="1"/>
          </p:cNvPicPr>
          <p:nvPr/>
        </p:nvPicPr>
        <p:blipFill>
          <a:blip r:embed="rId3"/>
          <a:stretch>
            <a:fillRect/>
          </a:stretch>
        </p:blipFill>
        <p:spPr>
          <a:xfrm>
            <a:off x="2336800" y="1828800"/>
            <a:ext cx="5346700" cy="3829574"/>
          </a:xfrm>
          <a:prstGeom prst="rect">
            <a:avLst/>
          </a:prstGeom>
          <a:effectLst>
            <a:reflection stA="50000" endPos="25000" dist="12700" dir="5400000" sy="-100000" algn="bl" rotWithShape="0"/>
          </a:effectLst>
        </p:spPr>
      </p:pic>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3" name="Picture 2" descr="NLA-picture-australia-flickr-group-ourtown.tiff"/>
          <p:cNvPicPr>
            <a:picLocks noChangeAspect="1"/>
          </p:cNvPicPr>
          <p:nvPr/>
        </p:nvPicPr>
        <p:blipFill>
          <a:blip r:embed="rId3"/>
          <a:stretch>
            <a:fillRect/>
          </a:stretch>
        </p:blipFill>
        <p:spPr>
          <a:xfrm>
            <a:off x="2336799" y="1828799"/>
            <a:ext cx="5359267" cy="3838575"/>
          </a:xfrm>
          <a:prstGeom prst="rect">
            <a:avLst/>
          </a:prstGeom>
          <a:ln w="6350" cap="flat" cmpd="sng" algn="ctr">
            <a:solidFill>
              <a:srgbClr val="808080"/>
            </a:solidFill>
            <a:prstDash val="solid"/>
            <a:round/>
            <a:headEnd type="none" w="med" len="med"/>
            <a:tailEnd type="none" w="med" len="med"/>
          </a:ln>
          <a:effectLst>
            <a:reflection stA="50000" endPos="25000" dist="12700" dir="5400000" sy="-100000" algn="bl" rotWithShape="0"/>
          </a:effectLst>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11" name="Picture 10" descr="cc-remix-icon-presentations.png"/>
          <p:cNvPicPr>
            <a:picLocks noChangeAspect="1"/>
          </p:cNvPicPr>
          <p:nvPr/>
        </p:nvPicPr>
        <p:blipFill>
          <a:blip r:embed="rId3"/>
          <a:stretch>
            <a:fillRect/>
          </a:stretch>
        </p:blipFill>
        <p:spPr>
          <a:xfrm>
            <a:off x="4845050" y="4324350"/>
            <a:ext cx="1263650" cy="1263650"/>
          </a:xfrm>
          <a:prstGeom prst="rect">
            <a:avLst/>
          </a:prstGeom>
        </p:spPr>
      </p:pic>
      <p:pic>
        <p:nvPicPr>
          <p:cNvPr id="8" name="Picture 7" descr="cc-share-icon-presentations.png"/>
          <p:cNvPicPr>
            <a:picLocks noChangeAspect="1"/>
          </p:cNvPicPr>
          <p:nvPr/>
        </p:nvPicPr>
        <p:blipFill>
          <a:blip r:embed="rId4"/>
          <a:stretch>
            <a:fillRect/>
          </a:stretch>
        </p:blipFill>
        <p:spPr>
          <a:xfrm>
            <a:off x="4851399" y="2520950"/>
            <a:ext cx="1260475" cy="1260475"/>
          </a:xfrm>
          <a:prstGeom prst="rect">
            <a:avLst/>
          </a:prstGeom>
        </p:spPr>
      </p:pic>
      <p:pic>
        <p:nvPicPr>
          <p:cNvPr id="5" name="Picture 8" descr="cc-icon-presentations.png"/>
          <p:cNvPicPr>
            <a:picLocks noChangeAspect="1"/>
          </p:cNvPicPr>
          <p:nvPr/>
        </p:nvPicPr>
        <p:blipFill>
          <a:blip r:embed="rId5"/>
          <a:srcRect/>
          <a:stretch>
            <a:fillRect/>
          </a:stretch>
        </p:blipFill>
        <p:spPr bwMode="auto">
          <a:xfrm>
            <a:off x="2987674" y="2511424"/>
            <a:ext cx="1282701" cy="1282697"/>
          </a:xfrm>
          <a:prstGeom prst="rect">
            <a:avLst/>
          </a:prstGeom>
          <a:noFill/>
          <a:ln w="9525">
            <a:noFill/>
            <a:miter lim="800000"/>
            <a:headEnd/>
            <a:tailEnd/>
          </a:ln>
        </p:spPr>
      </p:pic>
      <p:sp>
        <p:nvSpPr>
          <p:cNvPr id="7" name="Oval 6"/>
          <p:cNvSpPr/>
          <p:nvPr/>
        </p:nvSpPr>
        <p:spPr>
          <a:xfrm>
            <a:off x="5842000" y="1617662"/>
            <a:ext cx="533400" cy="5334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9" name="TextBox 8"/>
          <p:cNvSpPr txBox="1"/>
          <p:nvPr/>
        </p:nvSpPr>
        <p:spPr>
          <a:xfrm>
            <a:off x="6299200" y="2797314"/>
            <a:ext cx="1981200" cy="707886"/>
          </a:xfrm>
          <a:prstGeom prst="rect">
            <a:avLst/>
          </a:prstGeom>
          <a:noFill/>
        </p:spPr>
        <p:txBody>
          <a:bodyPr wrap="square">
            <a:spAutoFit/>
          </a:bodyPr>
          <a:lstStyle/>
          <a:p>
            <a:pPr>
              <a:defRPr/>
            </a:pPr>
            <a:r>
              <a:rPr lang="en-US" sz="4000" b="1" dirty="0" smtClean="0">
                <a:solidFill>
                  <a:srgbClr val="A64D79"/>
                </a:solidFill>
                <a:latin typeface="Georgia"/>
                <a:cs typeface="Georgia"/>
              </a:rPr>
              <a:t>Share</a:t>
            </a:r>
            <a:endParaRPr lang="en-US" sz="4000" b="1" dirty="0">
              <a:solidFill>
                <a:srgbClr val="A64D79"/>
              </a:solidFill>
              <a:latin typeface="Georgia"/>
              <a:cs typeface="Georgia"/>
            </a:endParaRPr>
          </a:p>
        </p:txBody>
      </p:sp>
      <p:sp>
        <p:nvSpPr>
          <p:cNvPr id="10" name="TextBox 9"/>
          <p:cNvSpPr txBox="1"/>
          <p:nvPr/>
        </p:nvSpPr>
        <p:spPr>
          <a:xfrm>
            <a:off x="6299200" y="4619764"/>
            <a:ext cx="1981200" cy="707886"/>
          </a:xfrm>
          <a:prstGeom prst="rect">
            <a:avLst/>
          </a:prstGeom>
          <a:noFill/>
        </p:spPr>
        <p:txBody>
          <a:bodyPr wrap="square">
            <a:spAutoFit/>
          </a:bodyPr>
          <a:lstStyle/>
          <a:p>
            <a:pPr>
              <a:defRPr/>
            </a:pPr>
            <a:r>
              <a:rPr lang="en-US" sz="4000" b="1" dirty="0" smtClean="0">
                <a:solidFill>
                  <a:srgbClr val="A64D79"/>
                </a:solidFill>
                <a:latin typeface="Georgia"/>
                <a:cs typeface="Georgia"/>
              </a:rPr>
              <a:t>Remix</a:t>
            </a:r>
            <a:endParaRPr lang="en-US" sz="4000" b="1" dirty="0">
              <a:solidFill>
                <a:srgbClr val="A64D79"/>
              </a:solidFill>
              <a:latin typeface="Georgia"/>
              <a:cs typeface="Georgia"/>
            </a:endParaRP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6" name="Picture 5" descr="2159878596_a6226cd10f_o-1.jpg"/>
          <p:cNvPicPr>
            <a:picLocks noChangeAspect="1"/>
          </p:cNvPicPr>
          <p:nvPr/>
        </p:nvPicPr>
        <p:blipFill>
          <a:blip r:embed="rId3"/>
          <a:stretch>
            <a:fillRect/>
          </a:stretch>
        </p:blipFill>
        <p:spPr>
          <a:xfrm>
            <a:off x="-1" y="-1489075"/>
            <a:ext cx="10175875" cy="10175875"/>
          </a:xfrm>
          <a:prstGeom prst="rect">
            <a:avLst/>
          </a:prstGeom>
        </p:spPr>
      </p:pic>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4" name="Picture 3" descr="town hall.tiff"/>
          <p:cNvPicPr>
            <a:picLocks noChangeAspect="1"/>
          </p:cNvPicPr>
          <p:nvPr/>
        </p:nvPicPr>
        <p:blipFill>
          <a:blip r:embed="rId3"/>
          <a:stretch>
            <a:fillRect/>
          </a:stretch>
        </p:blipFill>
        <p:spPr>
          <a:xfrm>
            <a:off x="2336800" y="1828800"/>
            <a:ext cx="5346700" cy="3829574"/>
          </a:xfrm>
          <a:prstGeom prst="rect">
            <a:avLst/>
          </a:prstGeom>
          <a:effectLst>
            <a:reflection stA="50000" endPos="25000" dist="12700" dir="5400000" sy="-100000" algn="bl" rotWithShape="0"/>
          </a:effectLst>
        </p:spPr>
      </p:pic>
      <p:pic>
        <p:nvPicPr>
          <p:cNvPr id="7" name="Picture 6" descr="2159878596_a6226cd10f_o-1 2.jpg"/>
          <p:cNvPicPr>
            <a:picLocks noChangeAspect="1"/>
          </p:cNvPicPr>
          <p:nvPr/>
        </p:nvPicPr>
        <p:blipFill>
          <a:blip r:embed="rId4"/>
          <a:stretch>
            <a:fillRect/>
          </a:stretch>
        </p:blipFill>
        <p:spPr>
          <a:xfrm>
            <a:off x="4775201" y="898525"/>
            <a:ext cx="4289424" cy="3181350"/>
          </a:xfrm>
          <a:prstGeom prst="rect">
            <a:avLst/>
          </a:prstGeom>
          <a:effectLst>
            <a:reflection endPos="25000" dist="12700" dir="5400000" sy="-100000" algn="bl" rotWithShape="0"/>
          </a:effectLst>
        </p:spPr>
      </p:pic>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4" name="Picture 3" descr="town hall.tiff"/>
          <p:cNvPicPr>
            <a:picLocks noChangeAspect="1"/>
          </p:cNvPicPr>
          <p:nvPr/>
        </p:nvPicPr>
        <p:blipFill>
          <a:blip r:embed="rId3"/>
          <a:stretch>
            <a:fillRect/>
          </a:stretch>
        </p:blipFill>
        <p:spPr>
          <a:xfrm>
            <a:off x="2336800" y="1828800"/>
            <a:ext cx="5346700" cy="3829574"/>
          </a:xfrm>
          <a:prstGeom prst="rect">
            <a:avLst/>
          </a:prstGeom>
          <a:effectLst>
            <a:reflection stA="50000" endPos="25000" dist="12700" dir="5400000" sy="-100000" algn="bl" rotWithShape="0"/>
          </a:effectLst>
        </p:spPr>
      </p:pic>
      <p:pic>
        <p:nvPicPr>
          <p:cNvPr id="5" name="Picture 4" descr="town hall details.tiff"/>
          <p:cNvPicPr>
            <a:picLocks noChangeAspect="1"/>
          </p:cNvPicPr>
          <p:nvPr/>
        </p:nvPicPr>
        <p:blipFill>
          <a:blip r:embed="rId4"/>
          <a:stretch>
            <a:fillRect/>
          </a:stretch>
        </p:blipFill>
        <p:spPr>
          <a:xfrm>
            <a:off x="4775200" y="914400"/>
            <a:ext cx="4279900" cy="3171118"/>
          </a:xfrm>
          <a:prstGeom prst="rect">
            <a:avLst/>
          </a:prstGeom>
          <a:ln w="6350" cap="flat" cmpd="sng" algn="ctr">
            <a:solidFill>
              <a:srgbClr val="808080"/>
            </a:solidFill>
            <a:prstDash val="solid"/>
            <a:round/>
            <a:headEnd type="none" w="med" len="med"/>
            <a:tailEnd type="none" w="med" len="med"/>
          </a:ln>
          <a:effectLst>
            <a:reflection endPos="25000" dist="12700" dir="5400000" sy="-100000" algn="bl" rotWithShape="0"/>
          </a:effectLst>
        </p:spPr>
      </p:pic>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 name="TextBox 2"/>
          <p:cNvSpPr txBox="1"/>
          <p:nvPr/>
        </p:nvSpPr>
        <p:spPr>
          <a:xfrm>
            <a:off x="2260600" y="3352800"/>
            <a:ext cx="5638800" cy="830263"/>
          </a:xfrm>
          <a:prstGeom prst="rect">
            <a:avLst/>
          </a:prstGeom>
          <a:noFill/>
        </p:spPr>
        <p:txBody>
          <a:bodyPr>
            <a:spAutoFit/>
          </a:bodyPr>
          <a:lstStyle/>
          <a:p>
            <a:pPr algn="ctr">
              <a:defRPr/>
            </a:pPr>
            <a:r>
              <a:rPr lang="en-US" sz="4800" dirty="0" smtClean="0">
                <a:solidFill>
                  <a:schemeClr val="tx2">
                    <a:lumMod val="65000"/>
                    <a:lumOff val="35000"/>
                  </a:schemeClr>
                </a:solidFill>
                <a:latin typeface="Georgia"/>
                <a:cs typeface="Georgia"/>
              </a:rPr>
              <a:t>35 858 photos</a:t>
            </a:r>
            <a:endParaRPr lang="en-US" sz="4800" dirty="0">
              <a:solidFill>
                <a:schemeClr val="tx2">
                  <a:lumMod val="65000"/>
                  <a:lumOff val="35000"/>
                </a:schemeClr>
              </a:solidFill>
              <a:effectLst/>
              <a:latin typeface="Georgia"/>
              <a:cs typeface="Georgia"/>
            </a:endParaRPr>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3" name="Picture 2" descr="NLA-picture-australia-flickr-group-ourtown.tiff"/>
          <p:cNvPicPr>
            <a:picLocks noChangeAspect="1"/>
          </p:cNvPicPr>
          <p:nvPr/>
        </p:nvPicPr>
        <p:blipFill>
          <a:blip r:embed="rId3"/>
          <a:stretch>
            <a:fillRect/>
          </a:stretch>
        </p:blipFill>
        <p:spPr>
          <a:xfrm>
            <a:off x="2336799" y="1828800"/>
            <a:ext cx="5362575" cy="3840944"/>
          </a:xfrm>
          <a:prstGeom prst="rect">
            <a:avLst/>
          </a:prstGeom>
          <a:effectLst>
            <a:reflection stA="50000" endPos="25000" dist="12700" dir="5400000" sy="-100000" algn="bl" rotWithShape="0"/>
          </a:effectLst>
        </p:spPr>
      </p:pic>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 name="TextBox 2"/>
          <p:cNvSpPr txBox="1"/>
          <p:nvPr/>
        </p:nvSpPr>
        <p:spPr>
          <a:xfrm>
            <a:off x="2260600" y="3352800"/>
            <a:ext cx="5638800" cy="830263"/>
          </a:xfrm>
          <a:prstGeom prst="rect">
            <a:avLst/>
          </a:prstGeom>
          <a:noFill/>
        </p:spPr>
        <p:txBody>
          <a:bodyPr>
            <a:spAutoFit/>
          </a:bodyPr>
          <a:lstStyle/>
          <a:p>
            <a:pPr algn="ctr">
              <a:defRPr/>
            </a:pPr>
            <a:r>
              <a:rPr lang="en-US" sz="4800" dirty="0" smtClean="0">
                <a:solidFill>
                  <a:schemeClr val="tx2">
                    <a:lumMod val="65000"/>
                    <a:lumOff val="35000"/>
                  </a:schemeClr>
                </a:solidFill>
                <a:latin typeface="Georgia"/>
                <a:cs typeface="Georgia"/>
              </a:rPr>
              <a:t>2854 photos</a:t>
            </a:r>
            <a:endParaRPr lang="en-US" sz="4800" dirty="0">
              <a:solidFill>
                <a:schemeClr val="tx2">
                  <a:lumMod val="65000"/>
                  <a:lumOff val="35000"/>
                </a:schemeClr>
              </a:solidFill>
              <a:effectLst/>
              <a:latin typeface="Georgia"/>
              <a:cs typeface="Georgia"/>
            </a:endParaRPr>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5" name="Picture 4" descr="picture-australia-repicture-australia-home.tiff"/>
          <p:cNvPicPr>
            <a:picLocks noChangeAspect="1"/>
          </p:cNvPicPr>
          <p:nvPr/>
        </p:nvPicPr>
        <p:blipFill>
          <a:blip r:embed="rId3"/>
          <a:stretch>
            <a:fillRect/>
          </a:stretch>
        </p:blipFill>
        <p:spPr>
          <a:xfrm>
            <a:off x="2336800" y="1828800"/>
            <a:ext cx="5346700" cy="3829575"/>
          </a:xfrm>
          <a:prstGeom prst="rect">
            <a:avLst/>
          </a:prstGeom>
          <a:effectLst>
            <a:reflection stA="50000" endPos="25000" dist="12700" dir="5400000" sy="-100000" algn="bl" rotWithShape="0"/>
          </a:effectLst>
        </p:spPr>
      </p:pic>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29698" name="Picture 3" descr="12685_a007_a00704_8730000010r.jpg"/>
          <p:cNvPicPr>
            <a:picLocks noChangeAspect="1"/>
          </p:cNvPicPr>
          <p:nvPr/>
        </p:nvPicPr>
        <p:blipFill>
          <a:blip r:embed="rId3"/>
          <a:srcRect/>
          <a:stretch>
            <a:fillRect/>
          </a:stretch>
        </p:blipFill>
        <p:spPr bwMode="auto">
          <a:xfrm>
            <a:off x="0" y="0"/>
            <a:ext cx="10185400" cy="76422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31746" name="Picture 2" descr="2510877137_ffe46f623f_o.jpg"/>
          <p:cNvPicPr>
            <a:picLocks noChangeAspect="1"/>
          </p:cNvPicPr>
          <p:nvPr/>
        </p:nvPicPr>
        <p:blipFill>
          <a:blip r:embed="rId3"/>
          <a:srcRect/>
          <a:stretch>
            <a:fillRect/>
          </a:stretch>
        </p:blipFill>
        <p:spPr bwMode="auto">
          <a:xfrm>
            <a:off x="-254000" y="0"/>
            <a:ext cx="11074400" cy="76581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3" name="Picture 2" descr="2508267228_3e0a36868e_o.jpg"/>
          <p:cNvPicPr>
            <a:picLocks noChangeAspect="1"/>
          </p:cNvPicPr>
          <p:nvPr/>
        </p:nvPicPr>
        <p:blipFill>
          <a:blip r:embed="rId3"/>
          <a:stretch>
            <a:fillRect/>
          </a:stretch>
        </p:blipFill>
        <p:spPr>
          <a:xfrm>
            <a:off x="-2232894" y="-1"/>
            <a:ext cx="15009094" cy="7635876"/>
          </a:xfrm>
          <a:prstGeom prst="rect">
            <a:avLst/>
          </a:prstGeom>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 name="TextBox 2"/>
          <p:cNvSpPr txBox="1"/>
          <p:nvPr/>
        </p:nvSpPr>
        <p:spPr>
          <a:xfrm>
            <a:off x="2260600" y="3352800"/>
            <a:ext cx="5638800" cy="830263"/>
          </a:xfrm>
          <a:prstGeom prst="rect">
            <a:avLst/>
          </a:prstGeom>
          <a:noFill/>
        </p:spPr>
        <p:txBody>
          <a:bodyPr>
            <a:spAutoFit/>
          </a:bodyPr>
          <a:lstStyle/>
          <a:p>
            <a:pPr algn="ctr">
              <a:defRPr/>
            </a:pPr>
            <a:r>
              <a:rPr lang="en-US" sz="4800" dirty="0" smtClean="0">
                <a:solidFill>
                  <a:schemeClr val="tx2">
                    <a:lumMod val="65000"/>
                    <a:lumOff val="35000"/>
                  </a:schemeClr>
                </a:solidFill>
                <a:latin typeface="Georgia"/>
                <a:cs typeface="Georgia"/>
              </a:rPr>
              <a:t>7 case studies</a:t>
            </a:r>
            <a:endParaRPr lang="en-US" sz="4800" dirty="0">
              <a:solidFill>
                <a:schemeClr val="tx2">
                  <a:lumMod val="65000"/>
                  <a:lumOff val="35000"/>
                </a:schemeClr>
              </a:solidFill>
              <a:latin typeface="Georgia"/>
              <a:cs typeface="Georgia"/>
            </a:endParaRPr>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33794" name="Picture 4" descr="056.jpg"/>
          <p:cNvPicPr>
            <a:picLocks noChangeAspect="1"/>
          </p:cNvPicPr>
          <p:nvPr/>
        </p:nvPicPr>
        <p:blipFill>
          <a:blip r:embed="rId3"/>
          <a:srcRect/>
          <a:stretch>
            <a:fillRect/>
          </a:stretch>
        </p:blipFill>
        <p:spPr bwMode="auto">
          <a:xfrm>
            <a:off x="0" y="-2438400"/>
            <a:ext cx="10198100" cy="1076483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3" name="Picture 2" descr="2510318574_d0714aa0c1_o.jpg"/>
          <p:cNvPicPr>
            <a:picLocks noChangeAspect="1"/>
          </p:cNvPicPr>
          <p:nvPr/>
        </p:nvPicPr>
        <p:blipFill>
          <a:blip r:embed="rId3"/>
          <a:stretch>
            <a:fillRect/>
          </a:stretch>
        </p:blipFill>
        <p:spPr>
          <a:xfrm>
            <a:off x="-1" y="-580087"/>
            <a:ext cx="10175875" cy="10486087"/>
          </a:xfrm>
          <a:prstGeom prst="rect">
            <a:avLst/>
          </a:prstGeom>
        </p:spPr>
      </p:pic>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35842" name="Picture 3" descr="2329509101_feb9ca0638_b.jpg"/>
          <p:cNvPicPr>
            <a:picLocks noChangeAspect="1"/>
          </p:cNvPicPr>
          <p:nvPr/>
        </p:nvPicPr>
        <p:blipFill>
          <a:blip r:embed="rId3"/>
          <a:srcRect/>
          <a:stretch>
            <a:fillRect/>
          </a:stretch>
        </p:blipFill>
        <p:spPr bwMode="auto">
          <a:xfrm>
            <a:off x="-1514475" y="-165100"/>
            <a:ext cx="11674475" cy="77851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37890" name="Picture 2" descr="191963p.jpg"/>
          <p:cNvPicPr>
            <a:picLocks noChangeAspect="1"/>
          </p:cNvPicPr>
          <p:nvPr/>
        </p:nvPicPr>
        <p:blipFill>
          <a:blip r:embed="rId3"/>
          <a:srcRect/>
          <a:stretch>
            <a:fillRect/>
          </a:stretch>
        </p:blipFill>
        <p:spPr bwMode="auto">
          <a:xfrm>
            <a:off x="2870200" y="508000"/>
            <a:ext cx="4495800" cy="6350000"/>
          </a:xfrm>
          <a:prstGeom prst="rect">
            <a:avLst/>
          </a:prstGeom>
          <a:noFill/>
          <a:ln w="9525">
            <a:noFill/>
            <a:miter lim="800000"/>
            <a:headEnd/>
            <a:tailEnd/>
          </a:ln>
          <a:effectLst>
            <a:reflection stA="50000" endPos="25000" dist="12700" dir="5400000" sy="-100000" algn="bl" rotWithShape="0"/>
          </a:effectLst>
        </p:spPr>
      </p:pic>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39938" name="Picture 2" descr="2301345287_479c71aeda_o.jpg"/>
          <p:cNvPicPr>
            <a:picLocks noChangeAspect="1"/>
          </p:cNvPicPr>
          <p:nvPr/>
        </p:nvPicPr>
        <p:blipFill>
          <a:blip r:embed="rId3"/>
          <a:srcRect/>
          <a:stretch>
            <a:fillRect/>
          </a:stretch>
        </p:blipFill>
        <p:spPr bwMode="auto">
          <a:xfrm>
            <a:off x="-558800" y="0"/>
            <a:ext cx="11326813" cy="76454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46082" name="Picture 4"/>
          <p:cNvPicPr>
            <a:picLocks noChangeAspect="1" noChangeArrowheads="1"/>
          </p:cNvPicPr>
          <p:nvPr/>
        </p:nvPicPr>
        <p:blipFill>
          <a:blip r:embed="rId3"/>
          <a:srcRect/>
          <a:stretch>
            <a:fillRect/>
          </a:stretch>
        </p:blipFill>
        <p:spPr bwMode="auto">
          <a:xfrm>
            <a:off x="-1109663" y="-92075"/>
            <a:ext cx="12806363" cy="8101013"/>
          </a:xfrm>
          <a:prstGeom prst="rect">
            <a:avLst/>
          </a:prstGeom>
          <a:noFill/>
          <a:ln w="9525">
            <a:noFill/>
            <a:miter lim="800000"/>
            <a:headEnd/>
            <a:tailEnd/>
          </a:ln>
        </p:spPr>
      </p:pic>
      <p:sp>
        <p:nvSpPr>
          <p:cNvPr id="46083" name="Rectangle 4"/>
          <p:cNvSpPr>
            <a:spLocks noChangeArrowheads="1"/>
          </p:cNvSpPr>
          <p:nvPr/>
        </p:nvSpPr>
        <p:spPr bwMode="auto">
          <a:xfrm>
            <a:off x="7102475" y="0"/>
            <a:ext cx="3057525" cy="1400175"/>
          </a:xfrm>
          <a:prstGeom prst="rect">
            <a:avLst/>
          </a:prstGeom>
          <a:noFill/>
          <a:ln w="9525">
            <a:noFill/>
            <a:miter lim="800000"/>
            <a:headEnd/>
            <a:tailEnd/>
          </a:ln>
        </p:spPr>
        <p:txBody>
          <a:bodyPr wrap="none">
            <a:prstTxWarp prst="textNoShape">
              <a:avLst/>
            </a:prstTxWarp>
            <a:spAutoFit/>
          </a:bodyPr>
          <a:lstStyle/>
          <a:p>
            <a:pPr algn="r"/>
            <a:r>
              <a:rPr lang="en-US" sz="8500" dirty="0">
                <a:solidFill>
                  <a:schemeClr val="bg1"/>
                </a:solidFill>
                <a:latin typeface="Georgia" charset="0"/>
              </a:rPr>
              <a:t>music</a:t>
            </a:r>
            <a:endParaRPr lang="en-US" sz="8500" dirty="0">
              <a:solidFill>
                <a:schemeClr val="bg1"/>
              </a:solidFill>
            </a:endParaRPr>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48130" name="Picture 4" descr="knives-at-noon-band-photo.png"/>
          <p:cNvPicPr>
            <a:picLocks noChangeAspect="1"/>
          </p:cNvPicPr>
          <p:nvPr/>
        </p:nvPicPr>
        <p:blipFill>
          <a:blip r:embed="rId3"/>
          <a:srcRect/>
          <a:stretch>
            <a:fillRect/>
          </a:stretch>
        </p:blipFill>
        <p:spPr bwMode="auto">
          <a:xfrm>
            <a:off x="-142875" y="-63500"/>
            <a:ext cx="11699875" cy="77406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7" name="Picture 6" descr="l_652046dfd45b7db012ee64dd47ad65a2.jpg"/>
          <p:cNvPicPr>
            <a:picLocks noChangeAspect="1"/>
          </p:cNvPicPr>
          <p:nvPr/>
        </p:nvPicPr>
        <p:blipFill>
          <a:blip r:embed="rId3"/>
          <a:stretch>
            <a:fillRect/>
          </a:stretch>
        </p:blipFill>
        <p:spPr>
          <a:xfrm>
            <a:off x="3098800" y="2743200"/>
            <a:ext cx="3949700" cy="2092078"/>
          </a:xfrm>
          <a:prstGeom prst="rect">
            <a:avLst/>
          </a:prstGeom>
          <a:effectLst>
            <a:reflection stA="50000" endPos="75000" dist="12700" dir="5400000" sy="-100000" algn="bl" rotWithShape="0"/>
          </a:effectLst>
        </p:spPr>
      </p:pic>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3" name="Picture 2" descr="knives-at-noon-ep-cover.png"/>
          <p:cNvPicPr>
            <a:picLocks noChangeAspect="1"/>
          </p:cNvPicPr>
          <p:nvPr/>
        </p:nvPicPr>
        <p:blipFill>
          <a:blip r:embed="rId3"/>
          <a:stretch>
            <a:fillRect/>
          </a:stretch>
        </p:blipFill>
        <p:spPr>
          <a:xfrm>
            <a:off x="3175000" y="1905000"/>
            <a:ext cx="3810000" cy="3800841"/>
          </a:xfrm>
          <a:prstGeom prst="rect">
            <a:avLst/>
          </a:prstGeom>
          <a:ln w="6350" cap="flat" cmpd="sng" algn="ctr">
            <a:solidFill>
              <a:srgbClr val="808080"/>
            </a:solidFill>
            <a:prstDash val="solid"/>
            <a:round/>
            <a:headEnd type="none" w="med" len="med"/>
            <a:tailEnd type="none" w="med" len="med"/>
          </a:ln>
          <a:effectLst>
            <a:reflection stA="50000" endPos="25000" dist="12700" dir="5400000" sy="-100000" algn="bl" rotWithShape="0"/>
          </a:effectLst>
        </p:spPr>
      </p:pic>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3" name="Picture 2" descr="knives-at-noon-ep-cover.png"/>
          <p:cNvPicPr>
            <a:picLocks noChangeAspect="1"/>
          </p:cNvPicPr>
          <p:nvPr/>
        </p:nvPicPr>
        <p:blipFill>
          <a:blip r:embed="rId3"/>
          <a:stretch>
            <a:fillRect/>
          </a:stretch>
        </p:blipFill>
        <p:spPr>
          <a:xfrm>
            <a:off x="3175000" y="1905000"/>
            <a:ext cx="3810000" cy="3800841"/>
          </a:xfrm>
          <a:prstGeom prst="rect">
            <a:avLst/>
          </a:prstGeom>
          <a:ln w="6350" cap="flat" cmpd="sng" algn="ctr">
            <a:solidFill>
              <a:srgbClr val="808080"/>
            </a:solidFill>
            <a:prstDash val="solid"/>
            <a:round/>
            <a:headEnd type="none" w="med" len="med"/>
            <a:tailEnd type="none" w="med" len="med"/>
          </a:ln>
          <a:effectLst>
            <a:reflection stA="50000" endPos="25000" dist="12700" dir="5400000" sy="-100000" algn="bl" rotWithShape="0"/>
          </a:effectLst>
        </p:spPr>
      </p:pic>
      <p:sp>
        <p:nvSpPr>
          <p:cNvPr id="15" name="Oval 14"/>
          <p:cNvSpPr/>
          <p:nvPr/>
        </p:nvSpPr>
        <p:spPr>
          <a:xfrm>
            <a:off x="6254750" y="1662112"/>
            <a:ext cx="533400" cy="5334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6" name="Oval 15"/>
          <p:cNvSpPr/>
          <p:nvPr/>
        </p:nvSpPr>
        <p:spPr>
          <a:xfrm>
            <a:off x="5797550" y="1662112"/>
            <a:ext cx="533400" cy="5334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7" name="Oval 16"/>
          <p:cNvSpPr/>
          <p:nvPr/>
        </p:nvSpPr>
        <p:spPr>
          <a:xfrm>
            <a:off x="6711950" y="1662112"/>
            <a:ext cx="533400" cy="5334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pic>
        <p:nvPicPr>
          <p:cNvPr id="18" name="Picture 11" descr="cc-nc-icon-presentations.png"/>
          <p:cNvPicPr>
            <a:picLocks noChangeAspect="1"/>
          </p:cNvPicPr>
          <p:nvPr/>
        </p:nvPicPr>
        <p:blipFill>
          <a:blip r:embed="rId4"/>
          <a:srcRect/>
          <a:stretch>
            <a:fillRect/>
          </a:stretch>
        </p:blipFill>
        <p:spPr bwMode="auto">
          <a:xfrm>
            <a:off x="6235700" y="1647825"/>
            <a:ext cx="554038" cy="554037"/>
          </a:xfrm>
          <a:prstGeom prst="rect">
            <a:avLst/>
          </a:prstGeom>
          <a:noFill/>
          <a:ln w="9525">
            <a:noFill/>
            <a:miter lim="800000"/>
            <a:headEnd/>
            <a:tailEnd/>
          </a:ln>
        </p:spPr>
      </p:pic>
      <p:pic>
        <p:nvPicPr>
          <p:cNvPr id="19" name="Picture 18" descr="cc-sa-icon-presentations.png"/>
          <p:cNvPicPr>
            <a:picLocks noChangeAspect="1"/>
          </p:cNvPicPr>
          <p:nvPr/>
        </p:nvPicPr>
        <p:blipFill>
          <a:blip r:embed="rId5"/>
          <a:stretch>
            <a:fillRect/>
          </a:stretch>
        </p:blipFill>
        <p:spPr>
          <a:xfrm>
            <a:off x="6686550" y="1638300"/>
            <a:ext cx="558800" cy="558800"/>
          </a:xfrm>
          <a:prstGeom prst="rect">
            <a:avLst/>
          </a:prstGeom>
        </p:spPr>
      </p:pic>
      <p:pic>
        <p:nvPicPr>
          <p:cNvPr id="20" name="Picture 19" descr="cc-by-icon-presentations.png"/>
          <p:cNvPicPr>
            <a:picLocks noChangeAspect="1"/>
          </p:cNvPicPr>
          <p:nvPr/>
        </p:nvPicPr>
        <p:blipFill>
          <a:blip r:embed="rId6"/>
          <a:stretch>
            <a:fillRect/>
          </a:stretch>
        </p:blipFill>
        <p:spPr>
          <a:xfrm>
            <a:off x="5784850" y="1651000"/>
            <a:ext cx="558800" cy="558800"/>
          </a:xfrm>
          <a:prstGeom prst="rect">
            <a:avLst/>
          </a:prstGeom>
        </p:spPr>
      </p:pic>
      <p:grpSp>
        <p:nvGrpSpPr>
          <p:cNvPr id="21" name="Group 20"/>
          <p:cNvGrpSpPr/>
          <p:nvPr/>
        </p:nvGrpSpPr>
        <p:grpSpPr>
          <a:xfrm>
            <a:off x="5657850" y="1612900"/>
            <a:ext cx="312738" cy="312737"/>
            <a:chOff x="4013200" y="838200"/>
            <a:chExt cx="471488" cy="471487"/>
          </a:xfrm>
        </p:grpSpPr>
        <p:sp>
          <p:nvSpPr>
            <p:cNvPr id="22" name="Oval 21"/>
            <p:cNvSpPr/>
            <p:nvPr/>
          </p:nvSpPr>
          <p:spPr>
            <a:xfrm>
              <a:off x="4044950" y="869950"/>
              <a:ext cx="406400" cy="4064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3" name="Picture 8" descr="cc-icon-presentations.png"/>
            <p:cNvPicPr>
              <a:picLocks noChangeAspect="1"/>
            </p:cNvPicPr>
            <p:nvPr/>
          </p:nvPicPr>
          <p:blipFill>
            <a:blip r:embed="rId7"/>
            <a:srcRect/>
            <a:stretch>
              <a:fillRect/>
            </a:stretch>
          </p:blipFill>
          <p:spPr bwMode="auto">
            <a:xfrm>
              <a:off x="4013200" y="838200"/>
              <a:ext cx="471488" cy="471487"/>
            </a:xfrm>
            <a:prstGeom prst="ellipse">
              <a:avLst/>
            </a:prstGeom>
            <a:noFill/>
            <a:ln w="9525">
              <a:noFill/>
              <a:miter lim="800000"/>
              <a:headEnd/>
              <a:tailEnd/>
            </a:ln>
          </p:spPr>
        </p:pic>
      </p:gr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15362" name="Picture 4"/>
          <p:cNvPicPr>
            <a:picLocks noChangeAspect="1" noChangeArrowheads="1"/>
          </p:cNvPicPr>
          <p:nvPr/>
        </p:nvPicPr>
        <p:blipFill>
          <a:blip r:embed="rId3"/>
          <a:srcRect/>
          <a:stretch>
            <a:fillRect/>
          </a:stretch>
        </p:blipFill>
        <p:spPr bwMode="auto">
          <a:xfrm>
            <a:off x="-25400" y="-12700"/>
            <a:ext cx="10206038" cy="7640638"/>
          </a:xfrm>
          <a:prstGeom prst="rect">
            <a:avLst/>
          </a:prstGeom>
          <a:noFill/>
          <a:ln w="9525">
            <a:noFill/>
            <a:miter lim="800000"/>
            <a:headEnd/>
            <a:tailEnd/>
          </a:ln>
        </p:spPr>
      </p:pic>
      <p:sp>
        <p:nvSpPr>
          <p:cNvPr id="15363" name="Rectangle 5"/>
          <p:cNvSpPr>
            <a:spLocks noChangeArrowheads="1"/>
          </p:cNvSpPr>
          <p:nvPr/>
        </p:nvSpPr>
        <p:spPr bwMode="auto">
          <a:xfrm>
            <a:off x="5232400" y="5791200"/>
            <a:ext cx="4691063" cy="1400175"/>
          </a:xfrm>
          <a:prstGeom prst="rect">
            <a:avLst/>
          </a:prstGeom>
          <a:noFill/>
          <a:ln w="9525">
            <a:noFill/>
            <a:miter lim="800000"/>
            <a:headEnd/>
            <a:tailEnd/>
          </a:ln>
        </p:spPr>
        <p:txBody>
          <a:bodyPr wrap="none">
            <a:prstTxWarp prst="textNoShape">
              <a:avLst/>
            </a:prstTxWarp>
            <a:spAutoFit/>
          </a:bodyPr>
          <a:lstStyle/>
          <a:p>
            <a:pPr algn="r"/>
            <a:r>
              <a:rPr lang="en-US" sz="8500" dirty="0">
                <a:solidFill>
                  <a:schemeClr val="bg1"/>
                </a:solidFill>
                <a:latin typeface="Georgia" charset="0"/>
              </a:rPr>
              <a:t>literature</a:t>
            </a:r>
            <a:endParaRPr lang="en-US" sz="8500" dirty="0">
              <a:solidFill>
                <a:schemeClr val="bg1"/>
              </a:solidFill>
            </a:endParaRPr>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5" name="Picture 4" descr="benny-electric-get-outta-my-head-remix.png"/>
          <p:cNvPicPr>
            <a:picLocks noChangeAspect="1"/>
          </p:cNvPicPr>
          <p:nvPr/>
        </p:nvPicPr>
        <p:blipFill>
          <a:blip r:embed="rId3"/>
          <a:stretch>
            <a:fillRect/>
          </a:stretch>
        </p:blipFill>
        <p:spPr>
          <a:xfrm>
            <a:off x="3175001" y="1905001"/>
            <a:ext cx="3809999" cy="3797299"/>
          </a:xfrm>
          <a:prstGeom prst="rect">
            <a:avLst/>
          </a:prstGeom>
          <a:effectLst>
            <a:reflection endPos="20000" dir="5400000" sy="-100000" algn="bl" rotWithShape="0"/>
          </a:effectLst>
        </p:spPr>
      </p:pic>
      <p:sp>
        <p:nvSpPr>
          <p:cNvPr id="10" name="Oval 9"/>
          <p:cNvSpPr/>
          <p:nvPr/>
        </p:nvSpPr>
        <p:spPr>
          <a:xfrm>
            <a:off x="6254750" y="1662112"/>
            <a:ext cx="533400" cy="5334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1" name="Oval 10"/>
          <p:cNvSpPr/>
          <p:nvPr/>
        </p:nvSpPr>
        <p:spPr>
          <a:xfrm>
            <a:off x="5797550" y="1662112"/>
            <a:ext cx="533400" cy="5334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2" name="Oval 11"/>
          <p:cNvSpPr/>
          <p:nvPr/>
        </p:nvSpPr>
        <p:spPr>
          <a:xfrm>
            <a:off x="6711950" y="1662112"/>
            <a:ext cx="533400" cy="5334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pic>
        <p:nvPicPr>
          <p:cNvPr id="13" name="Picture 11" descr="cc-nc-icon-presentations.png"/>
          <p:cNvPicPr>
            <a:picLocks noChangeAspect="1"/>
          </p:cNvPicPr>
          <p:nvPr/>
        </p:nvPicPr>
        <p:blipFill>
          <a:blip r:embed="rId4"/>
          <a:srcRect/>
          <a:stretch>
            <a:fillRect/>
          </a:stretch>
        </p:blipFill>
        <p:spPr bwMode="auto">
          <a:xfrm>
            <a:off x="6235700" y="1647825"/>
            <a:ext cx="554038" cy="554037"/>
          </a:xfrm>
          <a:prstGeom prst="rect">
            <a:avLst/>
          </a:prstGeom>
          <a:noFill/>
          <a:ln w="9525">
            <a:noFill/>
            <a:miter lim="800000"/>
            <a:headEnd/>
            <a:tailEnd/>
          </a:ln>
        </p:spPr>
      </p:pic>
      <p:pic>
        <p:nvPicPr>
          <p:cNvPr id="14" name="Picture 13" descr="cc-sa-icon-presentations.png"/>
          <p:cNvPicPr>
            <a:picLocks noChangeAspect="1"/>
          </p:cNvPicPr>
          <p:nvPr/>
        </p:nvPicPr>
        <p:blipFill>
          <a:blip r:embed="rId5"/>
          <a:stretch>
            <a:fillRect/>
          </a:stretch>
        </p:blipFill>
        <p:spPr>
          <a:xfrm>
            <a:off x="6686550" y="1638300"/>
            <a:ext cx="558800" cy="558800"/>
          </a:xfrm>
          <a:prstGeom prst="rect">
            <a:avLst/>
          </a:prstGeom>
        </p:spPr>
      </p:pic>
      <p:pic>
        <p:nvPicPr>
          <p:cNvPr id="15" name="Picture 14" descr="cc-by-icon-presentations.png"/>
          <p:cNvPicPr>
            <a:picLocks noChangeAspect="1"/>
          </p:cNvPicPr>
          <p:nvPr/>
        </p:nvPicPr>
        <p:blipFill>
          <a:blip r:embed="rId6"/>
          <a:stretch>
            <a:fillRect/>
          </a:stretch>
        </p:blipFill>
        <p:spPr>
          <a:xfrm>
            <a:off x="5784850" y="1651000"/>
            <a:ext cx="558800" cy="558800"/>
          </a:xfrm>
          <a:prstGeom prst="rect">
            <a:avLst/>
          </a:prstGeom>
        </p:spPr>
      </p:pic>
      <p:grpSp>
        <p:nvGrpSpPr>
          <p:cNvPr id="16" name="Group 15"/>
          <p:cNvGrpSpPr/>
          <p:nvPr/>
        </p:nvGrpSpPr>
        <p:grpSpPr>
          <a:xfrm>
            <a:off x="5657850" y="1612900"/>
            <a:ext cx="312738" cy="312737"/>
            <a:chOff x="4013200" y="838200"/>
            <a:chExt cx="471488" cy="471487"/>
          </a:xfrm>
        </p:grpSpPr>
        <p:sp>
          <p:nvSpPr>
            <p:cNvPr id="17" name="Oval 16"/>
            <p:cNvSpPr/>
            <p:nvPr/>
          </p:nvSpPr>
          <p:spPr>
            <a:xfrm>
              <a:off x="4044950" y="869950"/>
              <a:ext cx="406400" cy="4064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8" name="Picture 8" descr="cc-icon-presentations.png"/>
            <p:cNvPicPr>
              <a:picLocks noChangeAspect="1"/>
            </p:cNvPicPr>
            <p:nvPr/>
          </p:nvPicPr>
          <p:blipFill>
            <a:blip r:embed="rId7"/>
            <a:srcRect/>
            <a:stretch>
              <a:fillRect/>
            </a:stretch>
          </p:blipFill>
          <p:spPr bwMode="auto">
            <a:xfrm>
              <a:off x="4013200" y="838200"/>
              <a:ext cx="471488" cy="471487"/>
            </a:xfrm>
            <a:prstGeom prst="ellipse">
              <a:avLst/>
            </a:prstGeom>
            <a:noFill/>
            <a:ln w="9525">
              <a:noFill/>
              <a:miter lim="800000"/>
              <a:headEnd/>
              <a:tailEnd/>
            </a:ln>
          </p:spPr>
        </p:pic>
      </p:gr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56322" name="Picture 4"/>
          <p:cNvPicPr>
            <a:picLocks noChangeAspect="1" noChangeArrowheads="1"/>
          </p:cNvPicPr>
          <p:nvPr/>
        </p:nvPicPr>
        <p:blipFill>
          <a:blip r:embed="rId3"/>
          <a:srcRect/>
          <a:stretch>
            <a:fillRect/>
          </a:stretch>
        </p:blipFill>
        <p:spPr bwMode="auto">
          <a:xfrm>
            <a:off x="-39688" y="-39688"/>
            <a:ext cx="11563351" cy="770413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6" name="Picture 5" descr="400px-Nine_Inch_Nails_logo.svg.png"/>
          <p:cNvPicPr>
            <a:picLocks noChangeAspect="1"/>
          </p:cNvPicPr>
          <p:nvPr/>
        </p:nvPicPr>
        <p:blipFill>
          <a:blip r:embed="rId3"/>
          <a:stretch>
            <a:fillRect/>
          </a:stretch>
        </p:blipFill>
        <p:spPr>
          <a:xfrm>
            <a:off x="3175000" y="2971800"/>
            <a:ext cx="3817175" cy="1689100"/>
          </a:xfrm>
          <a:prstGeom prst="rect">
            <a:avLst/>
          </a:prstGeom>
          <a:effectLst>
            <a:reflection stA="50000" endPos="75000" dist="12700" dir="5400000" sy="-100000" algn="bl" rotWithShape="0"/>
          </a:effectLst>
        </p:spPr>
      </p:pic>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17" name="Picture 16" descr="200px-Nin-broken.jpg"/>
          <p:cNvPicPr>
            <a:picLocks noChangeAspect="1"/>
          </p:cNvPicPr>
          <p:nvPr/>
        </p:nvPicPr>
        <p:blipFill>
          <a:blip r:embed="rId3"/>
          <a:stretch>
            <a:fillRect/>
          </a:stretch>
        </p:blipFill>
        <p:spPr>
          <a:xfrm>
            <a:off x="4013200" y="1752600"/>
            <a:ext cx="1917700" cy="1917700"/>
          </a:xfrm>
          <a:prstGeom prst="rect">
            <a:avLst/>
          </a:prstGeom>
          <a:effectLst>
            <a:reflection stA="50000" endPos="25000" dist="12700" dir="5400000" sy="-100000" algn="bl" rotWithShape="0"/>
          </a:effectLst>
        </p:spPr>
      </p:pic>
      <p:pic>
        <p:nvPicPr>
          <p:cNvPr id="15" name="Picture 14" descr="200px-Nin-the_downward_spiral800.jpg"/>
          <p:cNvPicPr>
            <a:picLocks noChangeAspect="1"/>
          </p:cNvPicPr>
          <p:nvPr/>
        </p:nvPicPr>
        <p:blipFill>
          <a:blip r:embed="rId4"/>
          <a:stretch>
            <a:fillRect/>
          </a:stretch>
        </p:blipFill>
        <p:spPr>
          <a:xfrm>
            <a:off x="6222999" y="1752600"/>
            <a:ext cx="1917701" cy="1905000"/>
          </a:xfrm>
          <a:prstGeom prst="rect">
            <a:avLst/>
          </a:prstGeom>
          <a:effectLst>
            <a:reflection stA="50000" endPos="25000" dist="12700" dir="5400000" sy="-100000" algn="bl" rotWithShape="0"/>
          </a:effectLst>
        </p:spPr>
      </p:pic>
      <p:pic>
        <p:nvPicPr>
          <p:cNvPr id="18" name="Picture 17" descr="Nin-pretty_hate_machine.jpg"/>
          <p:cNvPicPr>
            <a:picLocks noChangeAspect="1"/>
          </p:cNvPicPr>
          <p:nvPr/>
        </p:nvPicPr>
        <p:blipFill>
          <a:blip r:embed="rId5"/>
          <a:stretch>
            <a:fillRect/>
          </a:stretch>
        </p:blipFill>
        <p:spPr>
          <a:xfrm>
            <a:off x="1803400" y="1752600"/>
            <a:ext cx="1917700" cy="1911350"/>
          </a:xfrm>
          <a:prstGeom prst="rect">
            <a:avLst/>
          </a:prstGeom>
          <a:effectLst>
            <a:reflection stA="50000" endPos="25000" dist="12700" dir="5400000" sy="-100000" algn="bl" rotWithShape="0"/>
          </a:effectLst>
        </p:spPr>
      </p:pic>
      <p:pic>
        <p:nvPicPr>
          <p:cNvPr id="14" name="Picture 13" descr="Nin-the_fragile800.jpg"/>
          <p:cNvPicPr>
            <a:picLocks noChangeAspect="1"/>
          </p:cNvPicPr>
          <p:nvPr/>
        </p:nvPicPr>
        <p:blipFill>
          <a:blip r:embed="rId6"/>
          <a:stretch>
            <a:fillRect/>
          </a:stretch>
        </p:blipFill>
        <p:spPr>
          <a:xfrm>
            <a:off x="1816100" y="4267200"/>
            <a:ext cx="1892300" cy="1905000"/>
          </a:xfrm>
          <a:prstGeom prst="rect">
            <a:avLst/>
          </a:prstGeom>
          <a:effectLst>
            <a:reflection stA="50000" endPos="25000" dist="12700" dir="5400000" sy="-100000" algn="bl" rotWithShape="0"/>
          </a:effectLst>
        </p:spPr>
      </p:pic>
      <p:pic>
        <p:nvPicPr>
          <p:cNvPr id="13" name="Picture 12" descr="Yearzero_cover323.jpg"/>
          <p:cNvPicPr>
            <a:picLocks noChangeAspect="1"/>
          </p:cNvPicPr>
          <p:nvPr/>
        </p:nvPicPr>
        <p:blipFill>
          <a:blip r:embed="rId7"/>
          <a:stretch>
            <a:fillRect/>
          </a:stretch>
        </p:blipFill>
        <p:spPr>
          <a:xfrm>
            <a:off x="6223000" y="4267200"/>
            <a:ext cx="1905000" cy="1905000"/>
          </a:xfrm>
          <a:prstGeom prst="rect">
            <a:avLst/>
          </a:prstGeom>
          <a:effectLst>
            <a:reflection stA="50000" endPos="25000" dist="12700" dir="5400000" sy="-100000" algn="bl" rotWithShape="0"/>
          </a:effectLst>
        </p:spPr>
      </p:pic>
      <p:pic>
        <p:nvPicPr>
          <p:cNvPr id="11" name="Picture 10" descr="Nine_Inch_Nails_With_Teeth_Standard.jpg"/>
          <p:cNvPicPr>
            <a:picLocks noChangeAspect="1"/>
          </p:cNvPicPr>
          <p:nvPr/>
        </p:nvPicPr>
        <p:blipFill>
          <a:blip r:embed="rId8"/>
          <a:stretch>
            <a:fillRect/>
          </a:stretch>
        </p:blipFill>
        <p:spPr>
          <a:xfrm>
            <a:off x="4013201" y="4267200"/>
            <a:ext cx="1917701" cy="1905000"/>
          </a:xfrm>
          <a:prstGeom prst="rect">
            <a:avLst/>
          </a:prstGeom>
          <a:effectLst>
            <a:reflection stA="50000" endPos="25000" dist="12700" dir="5400000" sy="-100000" algn="bl" rotWithShape="0"/>
          </a:effectLst>
        </p:spPr>
      </p:pic>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 name="TextBox 2"/>
          <p:cNvSpPr txBox="1"/>
          <p:nvPr/>
        </p:nvSpPr>
        <p:spPr>
          <a:xfrm>
            <a:off x="2260600" y="3352800"/>
            <a:ext cx="5638800" cy="830263"/>
          </a:xfrm>
          <a:prstGeom prst="rect">
            <a:avLst/>
          </a:prstGeom>
          <a:noFill/>
        </p:spPr>
        <p:txBody>
          <a:bodyPr>
            <a:spAutoFit/>
          </a:bodyPr>
          <a:lstStyle/>
          <a:p>
            <a:pPr algn="ctr">
              <a:defRPr/>
            </a:pPr>
            <a:r>
              <a:rPr lang="en-US" sz="4800" dirty="0">
                <a:solidFill>
                  <a:schemeClr val="tx2">
                    <a:lumMod val="65000"/>
                    <a:lumOff val="35000"/>
                  </a:schemeClr>
                </a:solidFill>
                <a:latin typeface="Georgia"/>
                <a:cs typeface="Georgia"/>
              </a:rPr>
              <a:t>20 million records</a:t>
            </a:r>
          </a:p>
        </p:txBody>
      </p: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12292" name="Picture 4"/>
          <p:cNvPicPr>
            <a:picLocks noChangeAspect="1" noChangeArrowheads="1"/>
          </p:cNvPicPr>
          <p:nvPr/>
        </p:nvPicPr>
        <p:blipFill>
          <a:blip r:embed="rId3"/>
          <a:srcRect/>
          <a:stretch>
            <a:fillRect/>
          </a:stretch>
        </p:blipFill>
        <p:spPr bwMode="auto">
          <a:xfrm>
            <a:off x="3175000" y="1905000"/>
            <a:ext cx="3810000" cy="3810000"/>
          </a:xfrm>
          <a:prstGeom prst="rect">
            <a:avLst/>
          </a:prstGeom>
          <a:noFill/>
          <a:effectLst>
            <a:reflection stA="50000" endPos="25000" dist="12700" dir="5400000" sy="-100000" algn="bl" rotWithShape="0"/>
          </a:effectLst>
        </p:spPr>
      </p:pic>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12292" name="Picture 4"/>
          <p:cNvPicPr>
            <a:picLocks noChangeAspect="1" noChangeArrowheads="1"/>
          </p:cNvPicPr>
          <p:nvPr/>
        </p:nvPicPr>
        <p:blipFill>
          <a:blip r:embed="rId3"/>
          <a:srcRect/>
          <a:stretch>
            <a:fillRect/>
          </a:stretch>
        </p:blipFill>
        <p:spPr bwMode="auto">
          <a:xfrm>
            <a:off x="3175000" y="1905000"/>
            <a:ext cx="3810000" cy="3810000"/>
          </a:xfrm>
          <a:prstGeom prst="rect">
            <a:avLst/>
          </a:prstGeom>
          <a:noFill/>
          <a:effectLst>
            <a:reflection stA="50000" endPos="25000" dist="12700" dir="5400000" sy="-100000" algn="bl" rotWithShape="0"/>
          </a:effectLst>
        </p:spPr>
      </p:pic>
      <p:sp>
        <p:nvSpPr>
          <p:cNvPr id="9" name="Oval 8"/>
          <p:cNvSpPr/>
          <p:nvPr/>
        </p:nvSpPr>
        <p:spPr>
          <a:xfrm>
            <a:off x="6254750" y="1662112"/>
            <a:ext cx="533400" cy="5334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0" name="Oval 9"/>
          <p:cNvSpPr/>
          <p:nvPr/>
        </p:nvSpPr>
        <p:spPr>
          <a:xfrm>
            <a:off x="5797550" y="1662112"/>
            <a:ext cx="533400" cy="5334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1" name="Oval 10"/>
          <p:cNvSpPr/>
          <p:nvPr/>
        </p:nvSpPr>
        <p:spPr>
          <a:xfrm>
            <a:off x="6711950" y="1662112"/>
            <a:ext cx="533400" cy="5334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pic>
        <p:nvPicPr>
          <p:cNvPr id="12" name="Picture 11" descr="cc-nc-icon-presentations.png"/>
          <p:cNvPicPr>
            <a:picLocks noChangeAspect="1"/>
          </p:cNvPicPr>
          <p:nvPr/>
        </p:nvPicPr>
        <p:blipFill>
          <a:blip r:embed="rId4"/>
          <a:srcRect/>
          <a:stretch>
            <a:fillRect/>
          </a:stretch>
        </p:blipFill>
        <p:spPr bwMode="auto">
          <a:xfrm>
            <a:off x="6235700" y="1647825"/>
            <a:ext cx="554038" cy="554037"/>
          </a:xfrm>
          <a:prstGeom prst="rect">
            <a:avLst/>
          </a:prstGeom>
          <a:noFill/>
          <a:ln w="9525">
            <a:noFill/>
            <a:miter lim="800000"/>
            <a:headEnd/>
            <a:tailEnd/>
          </a:ln>
        </p:spPr>
      </p:pic>
      <p:pic>
        <p:nvPicPr>
          <p:cNvPr id="13" name="Picture 12" descr="cc-sa-icon-presentations.png"/>
          <p:cNvPicPr>
            <a:picLocks noChangeAspect="1"/>
          </p:cNvPicPr>
          <p:nvPr/>
        </p:nvPicPr>
        <p:blipFill>
          <a:blip r:embed="rId5"/>
          <a:stretch>
            <a:fillRect/>
          </a:stretch>
        </p:blipFill>
        <p:spPr>
          <a:xfrm>
            <a:off x="6686550" y="1638300"/>
            <a:ext cx="558800" cy="558800"/>
          </a:xfrm>
          <a:prstGeom prst="rect">
            <a:avLst/>
          </a:prstGeom>
        </p:spPr>
      </p:pic>
      <p:pic>
        <p:nvPicPr>
          <p:cNvPr id="14" name="Picture 13" descr="cc-by-icon-presentations.png"/>
          <p:cNvPicPr>
            <a:picLocks noChangeAspect="1"/>
          </p:cNvPicPr>
          <p:nvPr/>
        </p:nvPicPr>
        <p:blipFill>
          <a:blip r:embed="rId6"/>
          <a:stretch>
            <a:fillRect/>
          </a:stretch>
        </p:blipFill>
        <p:spPr>
          <a:xfrm>
            <a:off x="5784850" y="1651000"/>
            <a:ext cx="558800" cy="558800"/>
          </a:xfrm>
          <a:prstGeom prst="rect">
            <a:avLst/>
          </a:prstGeom>
        </p:spPr>
      </p:pic>
      <p:grpSp>
        <p:nvGrpSpPr>
          <p:cNvPr id="15" name="Group 14"/>
          <p:cNvGrpSpPr/>
          <p:nvPr/>
        </p:nvGrpSpPr>
        <p:grpSpPr>
          <a:xfrm>
            <a:off x="5657850" y="1612900"/>
            <a:ext cx="312738" cy="312737"/>
            <a:chOff x="4013200" y="838200"/>
            <a:chExt cx="471488" cy="471487"/>
          </a:xfrm>
        </p:grpSpPr>
        <p:sp>
          <p:nvSpPr>
            <p:cNvPr id="16" name="Oval 15"/>
            <p:cNvSpPr/>
            <p:nvPr/>
          </p:nvSpPr>
          <p:spPr>
            <a:xfrm>
              <a:off x="4044950" y="869950"/>
              <a:ext cx="406400" cy="4064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7" name="Picture 8" descr="cc-icon-presentations.png"/>
            <p:cNvPicPr>
              <a:picLocks noChangeAspect="1"/>
            </p:cNvPicPr>
            <p:nvPr/>
          </p:nvPicPr>
          <p:blipFill>
            <a:blip r:embed="rId7"/>
            <a:srcRect/>
            <a:stretch>
              <a:fillRect/>
            </a:stretch>
          </p:blipFill>
          <p:spPr bwMode="auto">
            <a:xfrm>
              <a:off x="4013200" y="838200"/>
              <a:ext cx="471488" cy="471487"/>
            </a:xfrm>
            <a:prstGeom prst="ellipse">
              <a:avLst/>
            </a:prstGeom>
            <a:noFill/>
            <a:ln w="9525">
              <a:noFill/>
              <a:miter lim="800000"/>
              <a:headEnd/>
              <a:tailEnd/>
            </a:ln>
          </p:spPr>
        </p:pic>
      </p:grpSp>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18436" name="Picture 4"/>
          <p:cNvPicPr>
            <a:picLocks noChangeAspect="1" noChangeArrowheads="1"/>
          </p:cNvPicPr>
          <p:nvPr/>
        </p:nvPicPr>
        <p:blipFill>
          <a:blip r:embed="rId3"/>
          <a:srcRect/>
          <a:stretch>
            <a:fillRect/>
          </a:stretch>
        </p:blipFill>
        <p:spPr bwMode="auto">
          <a:xfrm>
            <a:off x="3178175" y="2228850"/>
            <a:ext cx="1920875" cy="1919288"/>
          </a:xfrm>
          <a:prstGeom prst="rect">
            <a:avLst/>
          </a:prstGeom>
          <a:noFill/>
          <a:effectLst>
            <a:reflection stA="50000" endPos="25000" dist="12700" dir="5400000" sy="-100000" algn="bl" rotWithShape="0"/>
          </a:effectLst>
        </p:spPr>
      </p:pic>
      <p:grpSp>
        <p:nvGrpSpPr>
          <p:cNvPr id="70659" name="Group 82"/>
          <p:cNvGrpSpPr>
            <a:grpSpLocks/>
          </p:cNvGrpSpPr>
          <p:nvPr/>
        </p:nvGrpSpPr>
        <p:grpSpPr bwMode="auto">
          <a:xfrm>
            <a:off x="6146800" y="1079500"/>
            <a:ext cx="1112838" cy="1130300"/>
            <a:chOff x="6024563" y="762000"/>
            <a:chExt cx="1112837" cy="1130300"/>
          </a:xfrm>
          <a:effectLst>
            <a:reflection stA="50000" endPos="25000" dist="12700" dir="5400000" sy="-100000" algn="bl" rotWithShape="0"/>
          </a:effectLst>
        </p:grpSpPr>
        <p:pic>
          <p:nvPicPr>
            <p:cNvPr id="18437" name="Picture 5"/>
            <p:cNvPicPr>
              <a:picLocks noChangeAspect="1" noChangeArrowheads="1"/>
            </p:cNvPicPr>
            <p:nvPr/>
          </p:nvPicPr>
          <p:blipFill>
            <a:blip r:embed="rId3"/>
            <a:srcRect/>
            <a:stretch>
              <a:fillRect/>
            </a:stretch>
          </p:blipFill>
          <p:spPr bwMode="auto">
            <a:xfrm>
              <a:off x="6024563" y="938213"/>
              <a:ext cx="954087" cy="954087"/>
            </a:xfrm>
            <a:prstGeom prst="rect">
              <a:avLst/>
            </a:prstGeom>
            <a:noFill/>
            <a:effectLst>
              <a:reflection endPos="20000" dir="5400000" sy="-100000" algn="bl" rotWithShape="0"/>
            </a:effectLst>
          </p:spPr>
        </p:pic>
        <p:sp>
          <p:nvSpPr>
            <p:cNvPr id="9" name="Oval 8"/>
            <p:cNvSpPr/>
            <p:nvPr/>
          </p:nvSpPr>
          <p:spPr>
            <a:xfrm>
              <a:off x="6756400" y="762000"/>
              <a:ext cx="381000" cy="381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pic>
          <p:nvPicPr>
            <p:cNvPr id="70678" name="Picture 53" descr="cc-nc-icon-presentations.png"/>
            <p:cNvPicPr>
              <a:picLocks noChangeAspect="1"/>
            </p:cNvPicPr>
            <p:nvPr/>
          </p:nvPicPr>
          <p:blipFill>
            <a:blip r:embed="rId4"/>
            <a:srcRect/>
            <a:stretch>
              <a:fillRect/>
            </a:stretch>
          </p:blipFill>
          <p:spPr bwMode="auto">
            <a:xfrm>
              <a:off x="6756400" y="762000"/>
              <a:ext cx="368300" cy="368300"/>
            </a:xfrm>
            <a:prstGeom prst="rect">
              <a:avLst/>
            </a:prstGeom>
            <a:noFill/>
            <a:ln w="9525">
              <a:noFill/>
              <a:miter lim="800000"/>
              <a:headEnd/>
              <a:tailEnd/>
            </a:ln>
          </p:spPr>
        </p:pic>
      </p:grpSp>
      <p:cxnSp>
        <p:nvCxnSpPr>
          <p:cNvPr id="65" name="Straight Arrow Connector 64"/>
          <p:cNvCxnSpPr/>
          <p:nvPr/>
        </p:nvCxnSpPr>
        <p:spPr>
          <a:xfrm flipV="1">
            <a:off x="5162550" y="1690688"/>
            <a:ext cx="908050" cy="836612"/>
          </a:xfrm>
          <a:prstGeom prst="straightConnector1">
            <a:avLst/>
          </a:prstGeom>
          <a:ln>
            <a:solidFill>
              <a:srgbClr val="A64D79"/>
            </a:solidFill>
            <a:tailEnd type="arrow"/>
          </a:ln>
        </p:spPr>
        <p:style>
          <a:lnRef idx="2">
            <a:schemeClr val="accent1"/>
          </a:lnRef>
          <a:fillRef idx="0">
            <a:schemeClr val="accent1"/>
          </a:fillRef>
          <a:effectRef idx="1">
            <a:schemeClr val="accent1"/>
          </a:effectRef>
          <a:fontRef idx="minor">
            <a:schemeClr val="tx1"/>
          </a:fontRef>
        </p:style>
      </p:cxnSp>
      <p:cxnSp>
        <p:nvCxnSpPr>
          <p:cNvPr id="74" name="Straight Arrow Connector 73"/>
          <p:cNvCxnSpPr/>
          <p:nvPr/>
        </p:nvCxnSpPr>
        <p:spPr>
          <a:xfrm>
            <a:off x="5156200" y="2755900"/>
            <a:ext cx="2362200" cy="4763"/>
          </a:xfrm>
          <a:prstGeom prst="straightConnector1">
            <a:avLst/>
          </a:prstGeom>
          <a:ln>
            <a:solidFill>
              <a:srgbClr val="A64D79"/>
            </a:solidFill>
            <a:tailEnd type="arrow"/>
          </a:ln>
        </p:spPr>
        <p:style>
          <a:lnRef idx="2">
            <a:schemeClr val="accent1"/>
          </a:lnRef>
          <a:fillRef idx="0">
            <a:schemeClr val="accent1"/>
          </a:fillRef>
          <a:effectRef idx="1">
            <a:schemeClr val="accent1"/>
          </a:effectRef>
          <a:fontRef idx="minor">
            <a:schemeClr val="tx1"/>
          </a:fontRef>
        </p:style>
      </p:cxnSp>
      <p:cxnSp>
        <p:nvCxnSpPr>
          <p:cNvPr id="78" name="Straight Arrow Connector 77"/>
          <p:cNvCxnSpPr/>
          <p:nvPr/>
        </p:nvCxnSpPr>
        <p:spPr>
          <a:xfrm>
            <a:off x="5156200" y="3517900"/>
            <a:ext cx="1143000" cy="1588"/>
          </a:xfrm>
          <a:prstGeom prst="straightConnector1">
            <a:avLst/>
          </a:prstGeom>
          <a:ln>
            <a:solidFill>
              <a:srgbClr val="A64D79"/>
            </a:solidFill>
            <a:tailEnd type="arrow"/>
          </a:ln>
        </p:spPr>
        <p:style>
          <a:lnRef idx="2">
            <a:schemeClr val="accent1"/>
          </a:lnRef>
          <a:fillRef idx="0">
            <a:schemeClr val="accent1"/>
          </a:fillRef>
          <a:effectRef idx="1">
            <a:schemeClr val="accent1"/>
          </a:effectRef>
          <a:fontRef idx="minor">
            <a:schemeClr val="tx1"/>
          </a:fontRef>
        </p:style>
      </p:cxnSp>
      <p:grpSp>
        <p:nvGrpSpPr>
          <p:cNvPr id="70663" name="Group 83"/>
          <p:cNvGrpSpPr>
            <a:grpSpLocks/>
          </p:cNvGrpSpPr>
          <p:nvPr/>
        </p:nvGrpSpPr>
        <p:grpSpPr bwMode="auto">
          <a:xfrm>
            <a:off x="7670800" y="2146300"/>
            <a:ext cx="1112838" cy="1130300"/>
            <a:chOff x="6024563" y="762000"/>
            <a:chExt cx="1112837" cy="1130300"/>
          </a:xfrm>
          <a:effectLst>
            <a:reflection stA="50000" endPos="25000" dist="12700" dir="5400000" sy="-100000" algn="bl" rotWithShape="0"/>
          </a:effectLst>
        </p:grpSpPr>
        <p:pic>
          <p:nvPicPr>
            <p:cNvPr id="85" name="Picture 5"/>
            <p:cNvPicPr>
              <a:picLocks noChangeAspect="1" noChangeArrowheads="1"/>
            </p:cNvPicPr>
            <p:nvPr/>
          </p:nvPicPr>
          <p:blipFill>
            <a:blip r:embed="rId3"/>
            <a:srcRect/>
            <a:stretch>
              <a:fillRect/>
            </a:stretch>
          </p:blipFill>
          <p:spPr bwMode="auto">
            <a:xfrm>
              <a:off x="6024563" y="938213"/>
              <a:ext cx="954087" cy="954087"/>
            </a:xfrm>
            <a:prstGeom prst="rect">
              <a:avLst/>
            </a:prstGeom>
            <a:noFill/>
            <a:effectLst>
              <a:reflection endPos="20000" dir="5400000" sy="-100000" algn="bl" rotWithShape="0"/>
            </a:effectLst>
          </p:spPr>
        </p:pic>
        <p:sp>
          <p:nvSpPr>
            <p:cNvPr id="86" name="Oval 85"/>
            <p:cNvSpPr/>
            <p:nvPr/>
          </p:nvSpPr>
          <p:spPr>
            <a:xfrm>
              <a:off x="6756400" y="762000"/>
              <a:ext cx="381000" cy="381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pic>
          <p:nvPicPr>
            <p:cNvPr id="70675" name="Picture 86" descr="cc-nc-icon-presentations.png"/>
            <p:cNvPicPr>
              <a:picLocks noChangeAspect="1"/>
            </p:cNvPicPr>
            <p:nvPr/>
          </p:nvPicPr>
          <p:blipFill>
            <a:blip r:embed="rId4"/>
            <a:srcRect/>
            <a:stretch>
              <a:fillRect/>
            </a:stretch>
          </p:blipFill>
          <p:spPr bwMode="auto">
            <a:xfrm>
              <a:off x="6756400" y="762000"/>
              <a:ext cx="368300" cy="368300"/>
            </a:xfrm>
            <a:prstGeom prst="rect">
              <a:avLst/>
            </a:prstGeom>
            <a:noFill/>
            <a:ln w="9525">
              <a:noFill/>
              <a:miter lim="800000"/>
              <a:headEnd/>
              <a:tailEnd/>
            </a:ln>
          </p:spPr>
        </p:pic>
      </p:grpSp>
      <p:grpSp>
        <p:nvGrpSpPr>
          <p:cNvPr id="70664" name="Group 88"/>
          <p:cNvGrpSpPr>
            <a:grpSpLocks/>
          </p:cNvGrpSpPr>
          <p:nvPr/>
        </p:nvGrpSpPr>
        <p:grpSpPr bwMode="auto">
          <a:xfrm>
            <a:off x="6375400" y="2908300"/>
            <a:ext cx="1112838" cy="1130300"/>
            <a:chOff x="6024563" y="762000"/>
            <a:chExt cx="1112837" cy="1130300"/>
          </a:xfrm>
          <a:effectLst>
            <a:reflection stA="50000" endPos="25000" dist="12700" dir="5400000" sy="-100000" algn="bl" rotWithShape="0"/>
          </a:effectLst>
        </p:grpSpPr>
        <p:pic>
          <p:nvPicPr>
            <p:cNvPr id="90" name="Picture 5"/>
            <p:cNvPicPr>
              <a:picLocks noChangeAspect="1" noChangeArrowheads="1"/>
            </p:cNvPicPr>
            <p:nvPr/>
          </p:nvPicPr>
          <p:blipFill>
            <a:blip r:embed="rId3"/>
            <a:srcRect/>
            <a:stretch>
              <a:fillRect/>
            </a:stretch>
          </p:blipFill>
          <p:spPr bwMode="auto">
            <a:xfrm>
              <a:off x="6024563" y="938213"/>
              <a:ext cx="954087" cy="954087"/>
            </a:xfrm>
            <a:prstGeom prst="rect">
              <a:avLst/>
            </a:prstGeom>
            <a:noFill/>
            <a:effectLst>
              <a:reflection endPos="20000" dir="5400000" sy="-100000" algn="bl" rotWithShape="0"/>
            </a:effectLst>
          </p:spPr>
        </p:pic>
        <p:sp>
          <p:nvSpPr>
            <p:cNvPr id="91" name="Oval 90"/>
            <p:cNvSpPr/>
            <p:nvPr/>
          </p:nvSpPr>
          <p:spPr>
            <a:xfrm>
              <a:off x="6756400" y="762000"/>
              <a:ext cx="381000" cy="381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pic>
          <p:nvPicPr>
            <p:cNvPr id="70672" name="Picture 91" descr="cc-nc-icon-presentations.png"/>
            <p:cNvPicPr>
              <a:picLocks noChangeAspect="1"/>
            </p:cNvPicPr>
            <p:nvPr/>
          </p:nvPicPr>
          <p:blipFill>
            <a:blip r:embed="rId4"/>
            <a:srcRect/>
            <a:stretch>
              <a:fillRect/>
            </a:stretch>
          </p:blipFill>
          <p:spPr bwMode="auto">
            <a:xfrm>
              <a:off x="6756400" y="762000"/>
              <a:ext cx="368300" cy="368300"/>
            </a:xfrm>
            <a:prstGeom prst="rect">
              <a:avLst/>
            </a:prstGeom>
            <a:noFill/>
            <a:ln w="9525">
              <a:noFill/>
              <a:miter lim="800000"/>
              <a:headEnd/>
              <a:tailEnd/>
            </a:ln>
          </p:spPr>
        </p:pic>
      </p:grpSp>
      <p:grpSp>
        <p:nvGrpSpPr>
          <p:cNvPr id="70665" name="Group 98"/>
          <p:cNvGrpSpPr>
            <a:grpSpLocks/>
          </p:cNvGrpSpPr>
          <p:nvPr/>
        </p:nvGrpSpPr>
        <p:grpSpPr bwMode="auto">
          <a:xfrm>
            <a:off x="6146800" y="4279900"/>
            <a:ext cx="1112838" cy="1130300"/>
            <a:chOff x="6024563" y="762000"/>
            <a:chExt cx="1112837" cy="1130300"/>
          </a:xfrm>
          <a:effectLst>
            <a:reflection stA="50000" endPos="25000" dist="12700" dir="5400000" sy="-100000" algn="bl" rotWithShape="0"/>
          </a:effectLst>
        </p:grpSpPr>
        <p:pic>
          <p:nvPicPr>
            <p:cNvPr id="100" name="Picture 5"/>
            <p:cNvPicPr>
              <a:picLocks noChangeAspect="1" noChangeArrowheads="1"/>
            </p:cNvPicPr>
            <p:nvPr/>
          </p:nvPicPr>
          <p:blipFill>
            <a:blip r:embed="rId3"/>
            <a:srcRect/>
            <a:stretch>
              <a:fillRect/>
            </a:stretch>
          </p:blipFill>
          <p:spPr bwMode="auto">
            <a:xfrm>
              <a:off x="6024563" y="938213"/>
              <a:ext cx="954087" cy="954087"/>
            </a:xfrm>
            <a:prstGeom prst="rect">
              <a:avLst/>
            </a:prstGeom>
            <a:noFill/>
            <a:effectLst>
              <a:reflection endPos="20000" dir="5400000" sy="-100000" algn="bl" rotWithShape="0"/>
            </a:effectLst>
          </p:spPr>
        </p:pic>
        <p:sp>
          <p:nvSpPr>
            <p:cNvPr id="101" name="Oval 100"/>
            <p:cNvSpPr/>
            <p:nvPr/>
          </p:nvSpPr>
          <p:spPr>
            <a:xfrm>
              <a:off x="6756400" y="762000"/>
              <a:ext cx="381000" cy="381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pic>
          <p:nvPicPr>
            <p:cNvPr id="70669" name="Picture 101" descr="cc-nc-icon-presentations.png"/>
            <p:cNvPicPr>
              <a:picLocks noChangeAspect="1"/>
            </p:cNvPicPr>
            <p:nvPr/>
          </p:nvPicPr>
          <p:blipFill>
            <a:blip r:embed="rId4"/>
            <a:srcRect/>
            <a:stretch>
              <a:fillRect/>
            </a:stretch>
          </p:blipFill>
          <p:spPr bwMode="auto">
            <a:xfrm>
              <a:off x="6756400" y="762000"/>
              <a:ext cx="368300" cy="368300"/>
            </a:xfrm>
            <a:prstGeom prst="rect">
              <a:avLst/>
            </a:prstGeom>
            <a:noFill/>
            <a:ln w="9525">
              <a:noFill/>
              <a:miter lim="800000"/>
              <a:headEnd/>
              <a:tailEnd/>
            </a:ln>
          </p:spPr>
        </p:pic>
      </p:grpSp>
      <p:cxnSp>
        <p:nvCxnSpPr>
          <p:cNvPr id="103" name="Straight Arrow Connector 102"/>
          <p:cNvCxnSpPr/>
          <p:nvPr/>
        </p:nvCxnSpPr>
        <p:spPr>
          <a:xfrm>
            <a:off x="5162550" y="3975100"/>
            <a:ext cx="908050" cy="836613"/>
          </a:xfrm>
          <a:prstGeom prst="straightConnector1">
            <a:avLst/>
          </a:prstGeom>
          <a:ln>
            <a:solidFill>
              <a:srgbClr val="A64D79"/>
            </a:solidFill>
            <a:tailEnd type="arrow"/>
          </a:ln>
        </p:spPr>
        <p:style>
          <a:lnRef idx="2">
            <a:schemeClr val="accent1"/>
          </a:lnRef>
          <a:fillRef idx="0">
            <a:schemeClr val="accent1"/>
          </a:fillRef>
          <a:effectRef idx="1">
            <a:schemeClr val="accent1"/>
          </a:effectRef>
          <a:fontRef idx="minor">
            <a:schemeClr val="tx1"/>
          </a:fontRef>
        </p:style>
      </p:cxnSp>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8" name="Round Diagonal Corner Rectangle 7"/>
          <p:cNvSpPr/>
          <p:nvPr/>
        </p:nvSpPr>
        <p:spPr>
          <a:xfrm>
            <a:off x="5232400" y="1752600"/>
            <a:ext cx="1447800" cy="2590800"/>
          </a:xfrm>
          <a:prstGeom prst="round2DiagRect">
            <a:avLst/>
          </a:prstGeom>
          <a:noFill/>
          <a:ln>
            <a:solidFill>
              <a:srgbClr val="B6658C"/>
            </a:solidFill>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en-US"/>
          </a:p>
        </p:txBody>
      </p:sp>
      <p:pic>
        <p:nvPicPr>
          <p:cNvPr id="16389" name="Picture 5"/>
          <p:cNvPicPr>
            <a:picLocks noChangeAspect="1" noChangeArrowheads="1"/>
          </p:cNvPicPr>
          <p:nvPr/>
        </p:nvPicPr>
        <p:blipFill>
          <a:blip r:embed="rId3"/>
          <a:srcRect/>
          <a:stretch>
            <a:fillRect/>
          </a:stretch>
        </p:blipFill>
        <p:spPr bwMode="auto">
          <a:xfrm>
            <a:off x="3178175" y="1911350"/>
            <a:ext cx="1920875" cy="1919288"/>
          </a:xfrm>
          <a:prstGeom prst="rect">
            <a:avLst/>
          </a:prstGeom>
          <a:noFill/>
          <a:effectLst>
            <a:reflection stA="50000" endPos="25000" dist="12700" dir="5400000" sy="-100000" algn="bl" rotWithShape="0"/>
          </a:effectLst>
        </p:spPr>
      </p:pic>
      <p:sp>
        <p:nvSpPr>
          <p:cNvPr id="68615" name="Text Box 6"/>
          <p:cNvSpPr txBox="1">
            <a:spLocks noChangeArrowheads="1"/>
          </p:cNvSpPr>
          <p:nvPr/>
        </p:nvSpPr>
        <p:spPr bwMode="auto">
          <a:xfrm>
            <a:off x="5346700" y="1912938"/>
            <a:ext cx="1549400" cy="4914167"/>
          </a:xfrm>
          <a:prstGeom prst="rect">
            <a:avLst/>
          </a:prstGeom>
          <a:noFill/>
          <a:ln w="9525">
            <a:noFill/>
            <a:miter lim="800000"/>
            <a:headEnd/>
            <a:tailEnd/>
          </a:ln>
        </p:spPr>
        <p:txBody>
          <a:bodyPr lIns="0" tIns="0" rIns="0" bIns="0">
            <a:prstTxWarp prst="textNoShape">
              <a:avLst/>
            </a:prstTxWarp>
            <a:spAutoFit/>
          </a:bodyPr>
          <a:lstStyle/>
          <a:p>
            <a:pPr>
              <a:lnSpc>
                <a:spcPct val="95000"/>
              </a:lnSpc>
            </a:pPr>
            <a:r>
              <a:rPr lang="en-US" sz="1600" b="1" i="1" dirty="0" smtClean="0">
                <a:solidFill>
                  <a:srgbClr val="A64D79"/>
                </a:solidFill>
                <a:latin typeface="Georgia" charset="0"/>
              </a:rPr>
              <a:t>Ghosts I</a:t>
            </a:r>
            <a:endParaRPr lang="en-US" sz="1600" i="1" dirty="0" smtClean="0">
              <a:solidFill>
                <a:srgbClr val="A64D79"/>
              </a:solidFill>
            </a:endParaRPr>
          </a:p>
          <a:p>
            <a:pPr>
              <a:lnSpc>
                <a:spcPct val="95000"/>
              </a:lnSpc>
            </a:pPr>
            <a:r>
              <a:rPr lang="en-US" sz="1600" dirty="0" smtClean="0">
                <a:solidFill>
                  <a:schemeClr val="tx1">
                    <a:lumMod val="75000"/>
                    <a:lumOff val="25000"/>
                  </a:schemeClr>
                </a:solidFill>
                <a:latin typeface="Arial" charset="0"/>
              </a:rPr>
              <a:t>  </a:t>
            </a:r>
            <a:r>
              <a:rPr lang="en-US" sz="1600" dirty="0" smtClean="0">
                <a:solidFill>
                  <a:srgbClr val="A64D79"/>
                </a:solidFill>
                <a:latin typeface="Arial" charset="0"/>
              </a:rPr>
              <a:t>  </a:t>
            </a:r>
            <a:r>
              <a:rPr lang="en-US" sz="1600" dirty="0" smtClean="0">
                <a:solidFill>
                  <a:srgbClr val="A64D79"/>
                </a:solidFill>
                <a:latin typeface="Georgia" charset="0"/>
              </a:rPr>
              <a:t>1 Ghosts I</a:t>
            </a:r>
            <a:endParaRPr lang="en-US" sz="1600" dirty="0" smtClean="0">
              <a:solidFill>
                <a:srgbClr val="A64D79"/>
              </a:solidFill>
            </a:endParaRPr>
          </a:p>
          <a:p>
            <a:pPr>
              <a:lnSpc>
                <a:spcPct val="95000"/>
              </a:lnSpc>
            </a:pPr>
            <a:r>
              <a:rPr lang="en-US" sz="1600" dirty="0" smtClean="0">
                <a:solidFill>
                  <a:srgbClr val="A64D79"/>
                </a:solidFill>
                <a:latin typeface="Arial" charset="0"/>
              </a:rPr>
              <a:t>    </a:t>
            </a:r>
            <a:r>
              <a:rPr lang="en-US" sz="1600" dirty="0" smtClean="0">
                <a:solidFill>
                  <a:srgbClr val="A64D79"/>
                </a:solidFill>
                <a:latin typeface="Georgia" charset="0"/>
              </a:rPr>
              <a:t>2 Ghosts I</a:t>
            </a:r>
            <a:endParaRPr lang="en-US" sz="1600" dirty="0" smtClean="0">
              <a:solidFill>
                <a:srgbClr val="A64D79"/>
              </a:solidFill>
            </a:endParaRPr>
          </a:p>
          <a:p>
            <a:pPr>
              <a:lnSpc>
                <a:spcPct val="95000"/>
              </a:lnSpc>
            </a:pPr>
            <a:r>
              <a:rPr lang="en-US" sz="1600" dirty="0" smtClean="0">
                <a:solidFill>
                  <a:srgbClr val="A64D79"/>
                </a:solidFill>
                <a:latin typeface="Arial" charset="0"/>
              </a:rPr>
              <a:t>    </a:t>
            </a:r>
            <a:r>
              <a:rPr lang="en-US" sz="1600" dirty="0" smtClean="0">
                <a:solidFill>
                  <a:srgbClr val="A64D79"/>
                </a:solidFill>
                <a:latin typeface="Georgia" charset="0"/>
              </a:rPr>
              <a:t>3 Ghosts I</a:t>
            </a:r>
            <a:endParaRPr lang="en-US" sz="1600" dirty="0" smtClean="0">
              <a:solidFill>
                <a:srgbClr val="A64D79"/>
              </a:solidFill>
            </a:endParaRPr>
          </a:p>
          <a:p>
            <a:pPr>
              <a:lnSpc>
                <a:spcPct val="95000"/>
              </a:lnSpc>
            </a:pPr>
            <a:r>
              <a:rPr lang="en-US" sz="1600" dirty="0" smtClean="0">
                <a:solidFill>
                  <a:srgbClr val="A64D79"/>
                </a:solidFill>
                <a:latin typeface="Arial" charset="0"/>
              </a:rPr>
              <a:t>    </a:t>
            </a:r>
            <a:r>
              <a:rPr lang="en-US" sz="1600" dirty="0" smtClean="0">
                <a:solidFill>
                  <a:srgbClr val="A64D79"/>
                </a:solidFill>
                <a:latin typeface="Georgia" charset="0"/>
              </a:rPr>
              <a:t>4 Ghosts I</a:t>
            </a:r>
            <a:endParaRPr lang="en-US" sz="1600" dirty="0" smtClean="0">
              <a:solidFill>
                <a:srgbClr val="A64D79"/>
              </a:solidFill>
            </a:endParaRPr>
          </a:p>
          <a:p>
            <a:pPr>
              <a:lnSpc>
                <a:spcPct val="95000"/>
              </a:lnSpc>
            </a:pPr>
            <a:r>
              <a:rPr lang="en-US" sz="1600" dirty="0" smtClean="0">
                <a:solidFill>
                  <a:srgbClr val="A64D79"/>
                </a:solidFill>
                <a:latin typeface="Arial" charset="0"/>
              </a:rPr>
              <a:t>    </a:t>
            </a:r>
            <a:r>
              <a:rPr lang="en-US" sz="1600" dirty="0" smtClean="0">
                <a:solidFill>
                  <a:srgbClr val="A64D79"/>
                </a:solidFill>
                <a:latin typeface="Georgia" charset="0"/>
              </a:rPr>
              <a:t>5 Ghosts I</a:t>
            </a:r>
            <a:endParaRPr lang="en-US" sz="1600" dirty="0" smtClean="0">
              <a:solidFill>
                <a:srgbClr val="A64D79"/>
              </a:solidFill>
            </a:endParaRPr>
          </a:p>
          <a:p>
            <a:pPr>
              <a:lnSpc>
                <a:spcPct val="95000"/>
              </a:lnSpc>
            </a:pPr>
            <a:r>
              <a:rPr lang="en-US" sz="1600" dirty="0" smtClean="0">
                <a:solidFill>
                  <a:srgbClr val="A64D79"/>
                </a:solidFill>
                <a:latin typeface="Arial" charset="0"/>
              </a:rPr>
              <a:t>    </a:t>
            </a:r>
            <a:r>
              <a:rPr lang="en-US" sz="1600" dirty="0" smtClean="0">
                <a:solidFill>
                  <a:srgbClr val="A64D79"/>
                </a:solidFill>
                <a:latin typeface="Georgia" charset="0"/>
              </a:rPr>
              <a:t>6 Ghosts I</a:t>
            </a:r>
            <a:endParaRPr lang="en-US" sz="1600" dirty="0" smtClean="0">
              <a:solidFill>
                <a:srgbClr val="A64D79"/>
              </a:solidFill>
            </a:endParaRPr>
          </a:p>
          <a:p>
            <a:pPr>
              <a:lnSpc>
                <a:spcPct val="95000"/>
              </a:lnSpc>
            </a:pPr>
            <a:r>
              <a:rPr lang="en-US" sz="1600" dirty="0" smtClean="0">
                <a:solidFill>
                  <a:srgbClr val="A64D79"/>
                </a:solidFill>
                <a:latin typeface="Arial" charset="0"/>
              </a:rPr>
              <a:t>    </a:t>
            </a:r>
            <a:r>
              <a:rPr lang="en-US" sz="1600" dirty="0" smtClean="0">
                <a:solidFill>
                  <a:srgbClr val="A64D79"/>
                </a:solidFill>
                <a:latin typeface="Georgia" charset="0"/>
              </a:rPr>
              <a:t>7 Ghosts I</a:t>
            </a:r>
            <a:endParaRPr lang="en-US" sz="1600" dirty="0" smtClean="0">
              <a:solidFill>
                <a:srgbClr val="A64D79"/>
              </a:solidFill>
            </a:endParaRPr>
          </a:p>
          <a:p>
            <a:pPr>
              <a:lnSpc>
                <a:spcPct val="95000"/>
              </a:lnSpc>
            </a:pPr>
            <a:r>
              <a:rPr lang="en-US" sz="1600" dirty="0" smtClean="0">
                <a:solidFill>
                  <a:srgbClr val="A64D79"/>
                </a:solidFill>
                <a:latin typeface="Arial" charset="0"/>
              </a:rPr>
              <a:t>    </a:t>
            </a:r>
            <a:r>
              <a:rPr lang="en-US" sz="1600" dirty="0" smtClean="0">
                <a:solidFill>
                  <a:srgbClr val="A64D79"/>
                </a:solidFill>
                <a:latin typeface="Georgia" charset="0"/>
              </a:rPr>
              <a:t>8 Ghosts I</a:t>
            </a:r>
          </a:p>
          <a:p>
            <a:pPr>
              <a:lnSpc>
                <a:spcPct val="95000"/>
              </a:lnSpc>
            </a:pPr>
            <a:r>
              <a:rPr lang="en-US" sz="1600" dirty="0" smtClean="0">
                <a:solidFill>
                  <a:srgbClr val="A64D79"/>
                </a:solidFill>
                <a:latin typeface="Georgia" charset="0"/>
              </a:rPr>
              <a:t>     9 Ghosts I</a:t>
            </a:r>
          </a:p>
          <a:p>
            <a:pPr>
              <a:lnSpc>
                <a:spcPct val="95000"/>
              </a:lnSpc>
            </a:pPr>
            <a:endParaRPr lang="en-US" sz="1600" b="1" dirty="0" smtClean="0">
              <a:solidFill>
                <a:srgbClr val="444444"/>
              </a:solidFill>
              <a:latin typeface="Georgia" charset="0"/>
            </a:endParaRPr>
          </a:p>
          <a:p>
            <a:pPr>
              <a:lnSpc>
                <a:spcPct val="95000"/>
              </a:lnSpc>
            </a:pPr>
            <a:r>
              <a:rPr lang="en-US" sz="1600" b="1" i="1" dirty="0" smtClean="0">
                <a:solidFill>
                  <a:srgbClr val="444444"/>
                </a:solidFill>
                <a:latin typeface="Georgia" charset="0"/>
              </a:rPr>
              <a:t>Ghosts II</a:t>
            </a:r>
            <a:endParaRPr lang="en-US" sz="1600" i="1" dirty="0" smtClean="0"/>
          </a:p>
          <a:p>
            <a:pPr>
              <a:lnSpc>
                <a:spcPct val="95000"/>
              </a:lnSpc>
            </a:pPr>
            <a:r>
              <a:rPr lang="en-US" sz="1600" dirty="0" smtClean="0">
                <a:solidFill>
                  <a:srgbClr val="000000"/>
                </a:solidFill>
                <a:latin typeface="Arial" charset="0"/>
              </a:rPr>
              <a:t>    </a:t>
            </a:r>
            <a:r>
              <a:rPr lang="en-US" sz="1600" dirty="0" smtClean="0">
                <a:solidFill>
                  <a:srgbClr val="444444"/>
                </a:solidFill>
                <a:latin typeface="Georgia" charset="0"/>
              </a:rPr>
              <a:t>10 Ghosts II</a:t>
            </a:r>
            <a:endParaRPr lang="en-US" sz="1600" dirty="0" smtClean="0"/>
          </a:p>
          <a:p>
            <a:pPr>
              <a:lnSpc>
                <a:spcPct val="95000"/>
              </a:lnSpc>
            </a:pPr>
            <a:r>
              <a:rPr lang="en-US" sz="1600" dirty="0" smtClean="0">
                <a:solidFill>
                  <a:srgbClr val="000000"/>
                </a:solidFill>
                <a:latin typeface="Arial" charset="0"/>
              </a:rPr>
              <a:t>    </a:t>
            </a:r>
            <a:r>
              <a:rPr lang="en-US" sz="1600" dirty="0" smtClean="0">
                <a:solidFill>
                  <a:srgbClr val="444444"/>
                </a:solidFill>
                <a:latin typeface="Georgia" charset="0"/>
              </a:rPr>
              <a:t>11 Ghosts II</a:t>
            </a:r>
            <a:endParaRPr lang="en-US" sz="1600" dirty="0" smtClean="0"/>
          </a:p>
          <a:p>
            <a:pPr>
              <a:lnSpc>
                <a:spcPct val="95000"/>
              </a:lnSpc>
            </a:pPr>
            <a:r>
              <a:rPr lang="en-US" sz="1600" dirty="0" smtClean="0">
                <a:solidFill>
                  <a:srgbClr val="000000"/>
                </a:solidFill>
                <a:latin typeface="Arial" charset="0"/>
              </a:rPr>
              <a:t>    </a:t>
            </a:r>
            <a:r>
              <a:rPr lang="en-US" sz="1600" dirty="0" smtClean="0">
                <a:solidFill>
                  <a:srgbClr val="444444"/>
                </a:solidFill>
                <a:latin typeface="Georgia" charset="0"/>
              </a:rPr>
              <a:t>12 Ghosts II</a:t>
            </a:r>
            <a:endParaRPr lang="en-US" sz="1600" dirty="0" smtClean="0"/>
          </a:p>
          <a:p>
            <a:pPr>
              <a:lnSpc>
                <a:spcPct val="95000"/>
              </a:lnSpc>
            </a:pPr>
            <a:r>
              <a:rPr lang="en-US" sz="1600" dirty="0" smtClean="0">
                <a:solidFill>
                  <a:srgbClr val="000000"/>
                </a:solidFill>
                <a:latin typeface="Arial" charset="0"/>
              </a:rPr>
              <a:t>    </a:t>
            </a:r>
            <a:r>
              <a:rPr lang="en-US" sz="1600" dirty="0" smtClean="0">
                <a:solidFill>
                  <a:srgbClr val="444444"/>
                </a:solidFill>
                <a:latin typeface="Georgia" charset="0"/>
              </a:rPr>
              <a:t>13 Ghosts II</a:t>
            </a:r>
            <a:endParaRPr lang="en-US" sz="1600" dirty="0" smtClean="0"/>
          </a:p>
          <a:p>
            <a:pPr>
              <a:lnSpc>
                <a:spcPct val="95000"/>
              </a:lnSpc>
            </a:pPr>
            <a:r>
              <a:rPr lang="en-US" sz="1600" dirty="0" smtClean="0">
                <a:solidFill>
                  <a:srgbClr val="000000"/>
                </a:solidFill>
                <a:latin typeface="Arial" charset="0"/>
              </a:rPr>
              <a:t>    </a:t>
            </a:r>
            <a:r>
              <a:rPr lang="en-US" sz="1600" dirty="0" smtClean="0">
                <a:solidFill>
                  <a:srgbClr val="444444"/>
                </a:solidFill>
                <a:latin typeface="Georgia" charset="0"/>
              </a:rPr>
              <a:t>14 Ghosts II</a:t>
            </a:r>
            <a:endParaRPr lang="en-US" sz="1600" dirty="0" smtClean="0"/>
          </a:p>
          <a:p>
            <a:pPr>
              <a:lnSpc>
                <a:spcPct val="95000"/>
              </a:lnSpc>
            </a:pPr>
            <a:r>
              <a:rPr lang="en-US" sz="1600" dirty="0" smtClean="0">
                <a:solidFill>
                  <a:srgbClr val="000000"/>
                </a:solidFill>
                <a:latin typeface="Arial" charset="0"/>
              </a:rPr>
              <a:t>    </a:t>
            </a:r>
            <a:r>
              <a:rPr lang="en-US" sz="1600" dirty="0" smtClean="0">
                <a:solidFill>
                  <a:srgbClr val="444444"/>
                </a:solidFill>
                <a:latin typeface="Georgia" charset="0"/>
              </a:rPr>
              <a:t>15 Ghosts II</a:t>
            </a:r>
            <a:endParaRPr lang="en-US" sz="1600" dirty="0" smtClean="0"/>
          </a:p>
          <a:p>
            <a:pPr>
              <a:lnSpc>
                <a:spcPct val="95000"/>
              </a:lnSpc>
            </a:pPr>
            <a:r>
              <a:rPr lang="en-US" sz="1600" dirty="0" smtClean="0">
                <a:solidFill>
                  <a:srgbClr val="000000"/>
                </a:solidFill>
                <a:latin typeface="Arial" charset="0"/>
              </a:rPr>
              <a:t>    </a:t>
            </a:r>
            <a:r>
              <a:rPr lang="en-US" sz="1600" dirty="0" smtClean="0">
                <a:solidFill>
                  <a:srgbClr val="444444"/>
                </a:solidFill>
                <a:latin typeface="Georgia" charset="0"/>
              </a:rPr>
              <a:t>16 Ghosts II</a:t>
            </a:r>
            <a:endParaRPr lang="en-US" sz="1600" dirty="0" smtClean="0"/>
          </a:p>
          <a:p>
            <a:pPr>
              <a:lnSpc>
                <a:spcPct val="95000"/>
              </a:lnSpc>
            </a:pPr>
            <a:r>
              <a:rPr lang="en-US" sz="1600" dirty="0" smtClean="0">
                <a:solidFill>
                  <a:srgbClr val="000000"/>
                </a:solidFill>
                <a:latin typeface="Arial" charset="0"/>
              </a:rPr>
              <a:t>    </a:t>
            </a:r>
            <a:r>
              <a:rPr lang="en-US" sz="1600" dirty="0" smtClean="0">
                <a:solidFill>
                  <a:srgbClr val="444444"/>
                </a:solidFill>
                <a:latin typeface="Georgia" charset="0"/>
              </a:rPr>
              <a:t>17 Ghosts II</a:t>
            </a:r>
            <a:endParaRPr lang="en-US" sz="1600" dirty="0" smtClean="0"/>
          </a:p>
          <a:p>
            <a:pPr>
              <a:lnSpc>
                <a:spcPct val="95000"/>
              </a:lnSpc>
            </a:pPr>
            <a:r>
              <a:rPr lang="en-US" sz="1600" dirty="0" smtClean="0">
                <a:solidFill>
                  <a:srgbClr val="000000"/>
                </a:solidFill>
                <a:latin typeface="Arial" charset="0"/>
              </a:rPr>
              <a:t>    </a:t>
            </a:r>
            <a:r>
              <a:rPr lang="en-US" sz="1600" dirty="0" smtClean="0">
                <a:solidFill>
                  <a:srgbClr val="444444"/>
                </a:solidFill>
                <a:latin typeface="Georgia" charset="0"/>
              </a:rPr>
              <a:t>18 Ghosts II</a:t>
            </a:r>
          </a:p>
        </p:txBody>
      </p:sp>
      <p:sp>
        <p:nvSpPr>
          <p:cNvPr id="68616" name="Text Box 7"/>
          <p:cNvSpPr txBox="1">
            <a:spLocks noChangeArrowheads="1"/>
          </p:cNvSpPr>
          <p:nvPr/>
        </p:nvSpPr>
        <p:spPr bwMode="auto">
          <a:xfrm>
            <a:off x="6884988" y="1906588"/>
            <a:ext cx="1547812" cy="4914167"/>
          </a:xfrm>
          <a:prstGeom prst="rect">
            <a:avLst/>
          </a:prstGeom>
          <a:noFill/>
          <a:ln w="9525">
            <a:noFill/>
            <a:miter lim="800000"/>
            <a:headEnd/>
            <a:tailEnd/>
          </a:ln>
        </p:spPr>
        <p:txBody>
          <a:bodyPr lIns="0" tIns="0" rIns="0" bIns="0">
            <a:prstTxWarp prst="textNoShape">
              <a:avLst/>
            </a:prstTxWarp>
            <a:spAutoFit/>
          </a:bodyPr>
          <a:lstStyle/>
          <a:p>
            <a:pPr>
              <a:lnSpc>
                <a:spcPct val="95000"/>
              </a:lnSpc>
            </a:pPr>
            <a:r>
              <a:rPr lang="en-US" sz="1600" b="1" i="1" dirty="0" smtClean="0">
                <a:solidFill>
                  <a:srgbClr val="444444"/>
                </a:solidFill>
                <a:latin typeface="Georgia" charset="0"/>
              </a:rPr>
              <a:t>Ghosts III</a:t>
            </a:r>
            <a:endParaRPr lang="en-US" sz="1600" i="1" dirty="0" smtClean="0"/>
          </a:p>
          <a:p>
            <a:pPr>
              <a:lnSpc>
                <a:spcPct val="95000"/>
              </a:lnSpc>
            </a:pPr>
            <a:r>
              <a:rPr lang="en-US" sz="1600" dirty="0" smtClean="0">
                <a:solidFill>
                  <a:srgbClr val="000000"/>
                </a:solidFill>
                <a:latin typeface="Arial" charset="0"/>
              </a:rPr>
              <a:t>    </a:t>
            </a:r>
            <a:r>
              <a:rPr lang="en-US" sz="1600" dirty="0" smtClean="0">
                <a:solidFill>
                  <a:srgbClr val="444444"/>
                </a:solidFill>
                <a:latin typeface="Georgia" charset="0"/>
              </a:rPr>
              <a:t>19 Ghosts III</a:t>
            </a:r>
            <a:r>
              <a:rPr lang="en-US" sz="1600" dirty="0" smtClean="0">
                <a:solidFill>
                  <a:srgbClr val="000000"/>
                </a:solidFill>
                <a:latin typeface="Arial" charset="0"/>
              </a:rPr>
              <a:t>  </a:t>
            </a:r>
          </a:p>
          <a:p>
            <a:pPr>
              <a:lnSpc>
                <a:spcPct val="95000"/>
              </a:lnSpc>
            </a:pPr>
            <a:r>
              <a:rPr lang="en-US" sz="1600" dirty="0" smtClean="0">
                <a:solidFill>
                  <a:srgbClr val="000000"/>
                </a:solidFill>
                <a:latin typeface="Arial" charset="0"/>
              </a:rPr>
              <a:t>    </a:t>
            </a:r>
            <a:r>
              <a:rPr lang="en-US" sz="1600" dirty="0" smtClean="0">
                <a:solidFill>
                  <a:srgbClr val="444444"/>
                </a:solidFill>
                <a:latin typeface="Georgia" charset="0"/>
              </a:rPr>
              <a:t>20 Ghosts III</a:t>
            </a:r>
            <a:endParaRPr lang="en-US" sz="1600" dirty="0" smtClean="0"/>
          </a:p>
          <a:p>
            <a:pPr>
              <a:lnSpc>
                <a:spcPct val="95000"/>
              </a:lnSpc>
            </a:pPr>
            <a:r>
              <a:rPr lang="en-US" sz="1600" dirty="0" smtClean="0">
                <a:solidFill>
                  <a:srgbClr val="000000"/>
                </a:solidFill>
                <a:latin typeface="Arial" charset="0"/>
              </a:rPr>
              <a:t>    </a:t>
            </a:r>
            <a:r>
              <a:rPr lang="en-US" sz="1600" dirty="0" smtClean="0">
                <a:solidFill>
                  <a:srgbClr val="444444"/>
                </a:solidFill>
                <a:latin typeface="Georgia" charset="0"/>
              </a:rPr>
              <a:t>21 Ghosts III</a:t>
            </a:r>
            <a:endParaRPr lang="en-US" sz="1600" dirty="0" smtClean="0"/>
          </a:p>
          <a:p>
            <a:pPr>
              <a:lnSpc>
                <a:spcPct val="95000"/>
              </a:lnSpc>
            </a:pPr>
            <a:r>
              <a:rPr lang="en-US" sz="1600" dirty="0" smtClean="0">
                <a:solidFill>
                  <a:srgbClr val="000000"/>
                </a:solidFill>
                <a:latin typeface="Arial" charset="0"/>
              </a:rPr>
              <a:t>    </a:t>
            </a:r>
            <a:r>
              <a:rPr lang="en-US" sz="1600" dirty="0" smtClean="0">
                <a:solidFill>
                  <a:srgbClr val="444444"/>
                </a:solidFill>
                <a:latin typeface="Georgia" charset="0"/>
              </a:rPr>
              <a:t>22 Ghosts III</a:t>
            </a:r>
            <a:endParaRPr lang="en-US" sz="1600" dirty="0" smtClean="0"/>
          </a:p>
          <a:p>
            <a:pPr>
              <a:lnSpc>
                <a:spcPct val="95000"/>
              </a:lnSpc>
            </a:pPr>
            <a:r>
              <a:rPr lang="en-US" sz="1600" dirty="0" smtClean="0">
                <a:solidFill>
                  <a:srgbClr val="000000"/>
                </a:solidFill>
                <a:latin typeface="Arial" charset="0"/>
              </a:rPr>
              <a:t>    </a:t>
            </a:r>
            <a:r>
              <a:rPr lang="en-US" sz="1600" dirty="0" smtClean="0">
                <a:solidFill>
                  <a:srgbClr val="444444"/>
                </a:solidFill>
                <a:latin typeface="Georgia" charset="0"/>
              </a:rPr>
              <a:t>23 Ghosts III</a:t>
            </a:r>
            <a:endParaRPr lang="en-US" sz="1600" dirty="0" smtClean="0"/>
          </a:p>
          <a:p>
            <a:pPr>
              <a:lnSpc>
                <a:spcPct val="95000"/>
              </a:lnSpc>
            </a:pPr>
            <a:r>
              <a:rPr lang="en-US" sz="1600" dirty="0" smtClean="0">
                <a:solidFill>
                  <a:srgbClr val="000000"/>
                </a:solidFill>
                <a:latin typeface="Arial" charset="0"/>
              </a:rPr>
              <a:t>    </a:t>
            </a:r>
            <a:r>
              <a:rPr lang="en-US" sz="1600" dirty="0" smtClean="0">
                <a:solidFill>
                  <a:srgbClr val="444444"/>
                </a:solidFill>
                <a:latin typeface="Georgia" charset="0"/>
              </a:rPr>
              <a:t>24 Ghosts III</a:t>
            </a:r>
            <a:endParaRPr lang="en-US" sz="1600" dirty="0" smtClean="0"/>
          </a:p>
          <a:p>
            <a:pPr>
              <a:lnSpc>
                <a:spcPct val="95000"/>
              </a:lnSpc>
            </a:pPr>
            <a:r>
              <a:rPr lang="en-US" sz="1600" dirty="0" smtClean="0">
                <a:solidFill>
                  <a:srgbClr val="000000"/>
                </a:solidFill>
                <a:latin typeface="Arial" charset="0"/>
              </a:rPr>
              <a:t>    </a:t>
            </a:r>
            <a:r>
              <a:rPr lang="en-US" sz="1600" dirty="0" smtClean="0">
                <a:solidFill>
                  <a:srgbClr val="444444"/>
                </a:solidFill>
                <a:latin typeface="Georgia" charset="0"/>
              </a:rPr>
              <a:t>25 Ghosts III</a:t>
            </a:r>
            <a:endParaRPr lang="en-US" sz="1600" dirty="0" smtClean="0"/>
          </a:p>
          <a:p>
            <a:pPr>
              <a:lnSpc>
                <a:spcPct val="95000"/>
              </a:lnSpc>
            </a:pPr>
            <a:r>
              <a:rPr lang="en-US" sz="1600" dirty="0" smtClean="0">
                <a:solidFill>
                  <a:srgbClr val="000000"/>
                </a:solidFill>
                <a:latin typeface="Arial" charset="0"/>
              </a:rPr>
              <a:t>    </a:t>
            </a:r>
            <a:r>
              <a:rPr lang="en-US" sz="1600" dirty="0" smtClean="0">
                <a:solidFill>
                  <a:srgbClr val="444444"/>
                </a:solidFill>
                <a:latin typeface="Georgia" charset="0"/>
              </a:rPr>
              <a:t>26 Ghosts III</a:t>
            </a:r>
          </a:p>
          <a:p>
            <a:pPr>
              <a:lnSpc>
                <a:spcPct val="95000"/>
              </a:lnSpc>
            </a:pPr>
            <a:r>
              <a:rPr lang="en-US" sz="1600" dirty="0" smtClean="0">
                <a:solidFill>
                  <a:srgbClr val="444444"/>
                </a:solidFill>
                <a:latin typeface="Georgia" charset="0"/>
              </a:rPr>
              <a:t>     27 Ghosts III</a:t>
            </a:r>
            <a:endParaRPr lang="en-US" sz="1600" dirty="0" smtClean="0"/>
          </a:p>
          <a:p>
            <a:pPr>
              <a:lnSpc>
                <a:spcPct val="95000"/>
              </a:lnSpc>
            </a:pPr>
            <a:endParaRPr lang="en-US" sz="1600" b="1" dirty="0" smtClean="0">
              <a:solidFill>
                <a:srgbClr val="444444"/>
              </a:solidFill>
              <a:latin typeface="Georgia" charset="0"/>
            </a:endParaRPr>
          </a:p>
          <a:p>
            <a:pPr>
              <a:lnSpc>
                <a:spcPct val="95000"/>
              </a:lnSpc>
            </a:pPr>
            <a:r>
              <a:rPr lang="en-US" sz="1600" b="1" i="1" dirty="0" smtClean="0">
                <a:solidFill>
                  <a:srgbClr val="444444"/>
                </a:solidFill>
                <a:latin typeface="Georgia" charset="0"/>
              </a:rPr>
              <a:t>Ghosts IV</a:t>
            </a:r>
            <a:endParaRPr lang="en-US" sz="1600" i="1" dirty="0" smtClean="0"/>
          </a:p>
          <a:p>
            <a:pPr>
              <a:lnSpc>
                <a:spcPct val="95000"/>
              </a:lnSpc>
            </a:pPr>
            <a:r>
              <a:rPr lang="en-US" sz="1600" dirty="0" smtClean="0">
                <a:solidFill>
                  <a:srgbClr val="000000"/>
                </a:solidFill>
                <a:latin typeface="Arial" charset="0"/>
              </a:rPr>
              <a:t>    </a:t>
            </a:r>
            <a:r>
              <a:rPr lang="en-US" sz="1600" dirty="0" smtClean="0">
                <a:solidFill>
                  <a:srgbClr val="444444"/>
                </a:solidFill>
                <a:latin typeface="Georgia" charset="0"/>
              </a:rPr>
              <a:t>28 Ghosts IV</a:t>
            </a:r>
            <a:r>
              <a:rPr lang="en-US" sz="1600" dirty="0" smtClean="0">
                <a:solidFill>
                  <a:srgbClr val="000000"/>
                </a:solidFill>
                <a:latin typeface="Arial" charset="0"/>
              </a:rPr>
              <a:t>    </a:t>
            </a:r>
          </a:p>
          <a:p>
            <a:pPr>
              <a:lnSpc>
                <a:spcPct val="95000"/>
              </a:lnSpc>
            </a:pPr>
            <a:r>
              <a:rPr lang="en-US" sz="1600" dirty="0" smtClean="0">
                <a:solidFill>
                  <a:srgbClr val="444444"/>
                </a:solidFill>
                <a:latin typeface="Georgia" charset="0"/>
              </a:rPr>
              <a:t>     29 Ghosts IV</a:t>
            </a:r>
            <a:endParaRPr lang="en-US" sz="1600" dirty="0" smtClean="0"/>
          </a:p>
          <a:p>
            <a:pPr>
              <a:lnSpc>
                <a:spcPct val="95000"/>
              </a:lnSpc>
            </a:pPr>
            <a:r>
              <a:rPr lang="en-US" sz="1600" dirty="0" smtClean="0">
                <a:solidFill>
                  <a:srgbClr val="000000"/>
                </a:solidFill>
                <a:latin typeface="Arial" charset="0"/>
              </a:rPr>
              <a:t>    </a:t>
            </a:r>
            <a:r>
              <a:rPr lang="en-US" sz="1600" dirty="0" smtClean="0">
                <a:solidFill>
                  <a:srgbClr val="444444"/>
                </a:solidFill>
                <a:latin typeface="Georgia" charset="0"/>
              </a:rPr>
              <a:t>30 Ghosts IV</a:t>
            </a:r>
            <a:endParaRPr lang="en-US" sz="1600" dirty="0" smtClean="0"/>
          </a:p>
          <a:p>
            <a:pPr>
              <a:lnSpc>
                <a:spcPct val="95000"/>
              </a:lnSpc>
            </a:pPr>
            <a:r>
              <a:rPr lang="en-US" sz="1600" dirty="0" smtClean="0">
                <a:solidFill>
                  <a:srgbClr val="000000"/>
                </a:solidFill>
                <a:latin typeface="Arial" charset="0"/>
              </a:rPr>
              <a:t>    </a:t>
            </a:r>
            <a:r>
              <a:rPr lang="en-US" sz="1600" dirty="0" smtClean="0">
                <a:solidFill>
                  <a:srgbClr val="444444"/>
                </a:solidFill>
                <a:latin typeface="Georgia" charset="0"/>
              </a:rPr>
              <a:t>31 Ghosts IV</a:t>
            </a:r>
            <a:endParaRPr lang="en-US" sz="1600" dirty="0" smtClean="0"/>
          </a:p>
          <a:p>
            <a:pPr>
              <a:lnSpc>
                <a:spcPct val="95000"/>
              </a:lnSpc>
            </a:pPr>
            <a:r>
              <a:rPr lang="en-US" sz="1600" dirty="0" smtClean="0">
                <a:solidFill>
                  <a:srgbClr val="000000"/>
                </a:solidFill>
                <a:latin typeface="Arial" charset="0"/>
              </a:rPr>
              <a:t>    </a:t>
            </a:r>
            <a:r>
              <a:rPr lang="en-US" sz="1600" dirty="0" smtClean="0">
                <a:solidFill>
                  <a:srgbClr val="444444"/>
                </a:solidFill>
                <a:latin typeface="Georgia" charset="0"/>
              </a:rPr>
              <a:t>32 Ghosts IV</a:t>
            </a:r>
            <a:endParaRPr lang="en-US" sz="1600" dirty="0" smtClean="0"/>
          </a:p>
          <a:p>
            <a:pPr>
              <a:lnSpc>
                <a:spcPct val="95000"/>
              </a:lnSpc>
            </a:pPr>
            <a:r>
              <a:rPr lang="en-US" sz="1600" dirty="0" smtClean="0">
                <a:solidFill>
                  <a:srgbClr val="000000"/>
                </a:solidFill>
                <a:latin typeface="Arial" charset="0"/>
              </a:rPr>
              <a:t>    </a:t>
            </a:r>
            <a:r>
              <a:rPr lang="en-US" sz="1600" dirty="0" smtClean="0">
                <a:solidFill>
                  <a:srgbClr val="444444"/>
                </a:solidFill>
                <a:latin typeface="Georgia" charset="0"/>
              </a:rPr>
              <a:t>33 Ghosts IV</a:t>
            </a:r>
            <a:endParaRPr lang="en-US" sz="1600" dirty="0" smtClean="0"/>
          </a:p>
          <a:p>
            <a:pPr>
              <a:lnSpc>
                <a:spcPct val="95000"/>
              </a:lnSpc>
            </a:pPr>
            <a:r>
              <a:rPr lang="en-US" sz="1600" dirty="0" smtClean="0">
                <a:solidFill>
                  <a:srgbClr val="000000"/>
                </a:solidFill>
                <a:latin typeface="Arial" charset="0"/>
              </a:rPr>
              <a:t>    </a:t>
            </a:r>
            <a:r>
              <a:rPr lang="en-US" sz="1600" dirty="0" smtClean="0">
                <a:solidFill>
                  <a:srgbClr val="444444"/>
                </a:solidFill>
                <a:latin typeface="Georgia" charset="0"/>
              </a:rPr>
              <a:t>34 Ghosts IV</a:t>
            </a:r>
            <a:endParaRPr lang="en-US" sz="1600" dirty="0" smtClean="0"/>
          </a:p>
          <a:p>
            <a:pPr>
              <a:lnSpc>
                <a:spcPct val="95000"/>
              </a:lnSpc>
            </a:pPr>
            <a:r>
              <a:rPr lang="en-US" sz="1600" dirty="0" smtClean="0">
                <a:solidFill>
                  <a:srgbClr val="000000"/>
                </a:solidFill>
                <a:latin typeface="Arial" charset="0"/>
              </a:rPr>
              <a:t>    </a:t>
            </a:r>
            <a:r>
              <a:rPr lang="en-US" sz="1600" dirty="0" smtClean="0">
                <a:solidFill>
                  <a:srgbClr val="444444"/>
                </a:solidFill>
                <a:latin typeface="Georgia" charset="0"/>
              </a:rPr>
              <a:t>35 Ghosts IV</a:t>
            </a:r>
            <a:endParaRPr lang="en-US" sz="1600" dirty="0" smtClean="0"/>
          </a:p>
          <a:p>
            <a:pPr>
              <a:lnSpc>
                <a:spcPct val="95000"/>
              </a:lnSpc>
            </a:pPr>
            <a:r>
              <a:rPr lang="en-US" sz="1600" dirty="0" smtClean="0">
                <a:solidFill>
                  <a:srgbClr val="000000"/>
                </a:solidFill>
                <a:latin typeface="Arial" charset="0"/>
              </a:rPr>
              <a:t>    </a:t>
            </a:r>
            <a:r>
              <a:rPr lang="en-US" sz="1600" dirty="0" smtClean="0">
                <a:solidFill>
                  <a:srgbClr val="444444"/>
                </a:solidFill>
                <a:latin typeface="Georgia" charset="0"/>
              </a:rPr>
              <a:t>36 Ghosts IV</a:t>
            </a:r>
            <a:endParaRPr lang="en-US" sz="1600" dirty="0" smtClean="0"/>
          </a:p>
        </p:txBody>
      </p:sp>
      <p:sp>
        <p:nvSpPr>
          <p:cNvPr id="13" name="Oval 12"/>
          <p:cNvSpPr/>
          <p:nvPr/>
        </p:nvSpPr>
        <p:spPr>
          <a:xfrm>
            <a:off x="5905500" y="1433512"/>
            <a:ext cx="533400" cy="5334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4" name="Oval 13"/>
          <p:cNvSpPr/>
          <p:nvPr/>
        </p:nvSpPr>
        <p:spPr>
          <a:xfrm>
            <a:off x="5448300" y="1433512"/>
            <a:ext cx="533400" cy="5334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5" name="Oval 14"/>
          <p:cNvSpPr/>
          <p:nvPr/>
        </p:nvSpPr>
        <p:spPr>
          <a:xfrm>
            <a:off x="6362700" y="1433512"/>
            <a:ext cx="533400" cy="5334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pic>
        <p:nvPicPr>
          <p:cNvPr id="16" name="Picture 11" descr="cc-nc-icon-presentations.png"/>
          <p:cNvPicPr>
            <a:picLocks noChangeAspect="1"/>
          </p:cNvPicPr>
          <p:nvPr/>
        </p:nvPicPr>
        <p:blipFill>
          <a:blip r:embed="rId4"/>
          <a:srcRect/>
          <a:stretch>
            <a:fillRect/>
          </a:stretch>
        </p:blipFill>
        <p:spPr bwMode="auto">
          <a:xfrm>
            <a:off x="5886450" y="1419225"/>
            <a:ext cx="554038" cy="554037"/>
          </a:xfrm>
          <a:prstGeom prst="rect">
            <a:avLst/>
          </a:prstGeom>
          <a:noFill/>
          <a:ln w="9525">
            <a:noFill/>
            <a:miter lim="800000"/>
            <a:headEnd/>
            <a:tailEnd/>
          </a:ln>
        </p:spPr>
      </p:pic>
      <p:pic>
        <p:nvPicPr>
          <p:cNvPr id="17" name="Picture 16" descr="cc-sa-icon-presentations.png"/>
          <p:cNvPicPr>
            <a:picLocks noChangeAspect="1"/>
          </p:cNvPicPr>
          <p:nvPr/>
        </p:nvPicPr>
        <p:blipFill>
          <a:blip r:embed="rId5"/>
          <a:stretch>
            <a:fillRect/>
          </a:stretch>
        </p:blipFill>
        <p:spPr>
          <a:xfrm>
            <a:off x="6337300" y="1409700"/>
            <a:ext cx="558800" cy="558800"/>
          </a:xfrm>
          <a:prstGeom prst="rect">
            <a:avLst/>
          </a:prstGeom>
        </p:spPr>
      </p:pic>
      <p:pic>
        <p:nvPicPr>
          <p:cNvPr id="18" name="Picture 17" descr="cc-by-icon-presentations.png"/>
          <p:cNvPicPr>
            <a:picLocks noChangeAspect="1"/>
          </p:cNvPicPr>
          <p:nvPr/>
        </p:nvPicPr>
        <p:blipFill>
          <a:blip r:embed="rId6"/>
          <a:stretch>
            <a:fillRect/>
          </a:stretch>
        </p:blipFill>
        <p:spPr>
          <a:xfrm>
            <a:off x="5435600" y="1422400"/>
            <a:ext cx="558800" cy="558800"/>
          </a:xfrm>
          <a:prstGeom prst="rect">
            <a:avLst/>
          </a:prstGeom>
        </p:spPr>
      </p:pic>
      <p:grpSp>
        <p:nvGrpSpPr>
          <p:cNvPr id="19" name="Group 18"/>
          <p:cNvGrpSpPr/>
          <p:nvPr/>
        </p:nvGrpSpPr>
        <p:grpSpPr>
          <a:xfrm>
            <a:off x="5308600" y="1384300"/>
            <a:ext cx="312738" cy="312737"/>
            <a:chOff x="4013200" y="838200"/>
            <a:chExt cx="471488" cy="471487"/>
          </a:xfrm>
        </p:grpSpPr>
        <p:sp>
          <p:nvSpPr>
            <p:cNvPr id="20" name="Oval 19"/>
            <p:cNvSpPr/>
            <p:nvPr/>
          </p:nvSpPr>
          <p:spPr>
            <a:xfrm>
              <a:off x="4044950" y="869950"/>
              <a:ext cx="406400" cy="4064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1" name="Picture 8" descr="cc-icon-presentations.png"/>
            <p:cNvPicPr>
              <a:picLocks noChangeAspect="1"/>
            </p:cNvPicPr>
            <p:nvPr/>
          </p:nvPicPr>
          <p:blipFill>
            <a:blip r:embed="rId7"/>
            <a:srcRect/>
            <a:stretch>
              <a:fillRect/>
            </a:stretch>
          </p:blipFill>
          <p:spPr bwMode="auto">
            <a:xfrm>
              <a:off x="4013200" y="838200"/>
              <a:ext cx="471488" cy="471487"/>
            </a:xfrm>
            <a:prstGeom prst="ellipse">
              <a:avLst/>
            </a:prstGeom>
            <a:noFill/>
            <a:ln w="9525">
              <a:noFill/>
              <a:miter lim="800000"/>
              <a:headEnd/>
              <a:tailEnd/>
            </a:ln>
          </p:spPr>
        </p:pic>
      </p:grpSp>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8" name="Round Diagonal Corner Rectangle 7"/>
          <p:cNvSpPr/>
          <p:nvPr/>
        </p:nvSpPr>
        <p:spPr>
          <a:xfrm>
            <a:off x="5232400" y="1752600"/>
            <a:ext cx="3276600" cy="5257800"/>
          </a:xfrm>
          <a:prstGeom prst="round2DiagRect">
            <a:avLst>
              <a:gd name="adj1" fmla="val 7547"/>
              <a:gd name="adj2" fmla="val 0"/>
            </a:avLst>
          </a:prstGeom>
          <a:noFill/>
          <a:ln>
            <a:solidFill>
              <a:srgbClr val="B6658C"/>
            </a:solidFill>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en-US"/>
          </a:p>
        </p:txBody>
      </p:sp>
      <p:pic>
        <p:nvPicPr>
          <p:cNvPr id="16389" name="Picture 5"/>
          <p:cNvPicPr>
            <a:picLocks noChangeAspect="1" noChangeArrowheads="1"/>
          </p:cNvPicPr>
          <p:nvPr/>
        </p:nvPicPr>
        <p:blipFill>
          <a:blip r:embed="rId3"/>
          <a:srcRect/>
          <a:stretch>
            <a:fillRect/>
          </a:stretch>
        </p:blipFill>
        <p:spPr bwMode="auto">
          <a:xfrm>
            <a:off x="3178175" y="1911350"/>
            <a:ext cx="1920875" cy="1919288"/>
          </a:xfrm>
          <a:prstGeom prst="rect">
            <a:avLst/>
          </a:prstGeom>
          <a:noFill/>
          <a:effectLst>
            <a:reflection stA="50000" endPos="25000" dist="12700" dir="5400000" sy="-100000" algn="bl" rotWithShape="0"/>
          </a:effectLst>
        </p:spPr>
      </p:pic>
      <p:sp>
        <p:nvSpPr>
          <p:cNvPr id="68615" name="Text Box 6"/>
          <p:cNvSpPr txBox="1">
            <a:spLocks noChangeArrowheads="1"/>
          </p:cNvSpPr>
          <p:nvPr/>
        </p:nvSpPr>
        <p:spPr bwMode="auto">
          <a:xfrm>
            <a:off x="5346700" y="1912938"/>
            <a:ext cx="1549400" cy="4914167"/>
          </a:xfrm>
          <a:prstGeom prst="rect">
            <a:avLst/>
          </a:prstGeom>
          <a:noFill/>
          <a:ln w="9525">
            <a:noFill/>
            <a:miter lim="800000"/>
            <a:headEnd/>
            <a:tailEnd/>
          </a:ln>
        </p:spPr>
        <p:txBody>
          <a:bodyPr lIns="0" tIns="0" rIns="0" bIns="0">
            <a:prstTxWarp prst="textNoShape">
              <a:avLst/>
            </a:prstTxWarp>
            <a:spAutoFit/>
          </a:bodyPr>
          <a:lstStyle/>
          <a:p>
            <a:pPr>
              <a:lnSpc>
                <a:spcPct val="95000"/>
              </a:lnSpc>
            </a:pPr>
            <a:r>
              <a:rPr lang="en-US" sz="1600" b="1" i="1" dirty="0" smtClean="0">
                <a:solidFill>
                  <a:srgbClr val="A64D79"/>
                </a:solidFill>
                <a:latin typeface="Georgia" charset="0"/>
              </a:rPr>
              <a:t>Ghosts I</a:t>
            </a:r>
            <a:endParaRPr lang="en-US" sz="1600" i="1" dirty="0" smtClean="0">
              <a:solidFill>
                <a:srgbClr val="A64D79"/>
              </a:solidFill>
            </a:endParaRPr>
          </a:p>
          <a:p>
            <a:pPr>
              <a:lnSpc>
                <a:spcPct val="95000"/>
              </a:lnSpc>
            </a:pPr>
            <a:r>
              <a:rPr lang="en-US" sz="1600" dirty="0" smtClean="0">
                <a:solidFill>
                  <a:srgbClr val="A64D79"/>
                </a:solidFill>
                <a:latin typeface="Arial" charset="0"/>
              </a:rPr>
              <a:t>    </a:t>
            </a:r>
            <a:r>
              <a:rPr lang="en-US" sz="1600" dirty="0" smtClean="0">
                <a:solidFill>
                  <a:srgbClr val="A64D79"/>
                </a:solidFill>
                <a:latin typeface="Georgia" charset="0"/>
              </a:rPr>
              <a:t>1 Ghosts I</a:t>
            </a:r>
            <a:endParaRPr lang="en-US" sz="1600" dirty="0" smtClean="0">
              <a:solidFill>
                <a:srgbClr val="A64D79"/>
              </a:solidFill>
            </a:endParaRPr>
          </a:p>
          <a:p>
            <a:pPr>
              <a:lnSpc>
                <a:spcPct val="95000"/>
              </a:lnSpc>
            </a:pPr>
            <a:r>
              <a:rPr lang="en-US" sz="1600" dirty="0" smtClean="0">
                <a:solidFill>
                  <a:srgbClr val="A64D79"/>
                </a:solidFill>
                <a:latin typeface="Arial" charset="0"/>
              </a:rPr>
              <a:t>    </a:t>
            </a:r>
            <a:r>
              <a:rPr lang="en-US" sz="1600" dirty="0" smtClean="0">
                <a:solidFill>
                  <a:srgbClr val="A64D79"/>
                </a:solidFill>
                <a:latin typeface="Georgia" charset="0"/>
              </a:rPr>
              <a:t>2 Ghosts I</a:t>
            </a:r>
            <a:endParaRPr lang="en-US" sz="1600" dirty="0" smtClean="0">
              <a:solidFill>
                <a:srgbClr val="A64D79"/>
              </a:solidFill>
            </a:endParaRPr>
          </a:p>
          <a:p>
            <a:pPr>
              <a:lnSpc>
                <a:spcPct val="95000"/>
              </a:lnSpc>
            </a:pPr>
            <a:r>
              <a:rPr lang="en-US" sz="1600" dirty="0" smtClean="0">
                <a:solidFill>
                  <a:srgbClr val="A64D79"/>
                </a:solidFill>
                <a:latin typeface="Arial" charset="0"/>
              </a:rPr>
              <a:t>    </a:t>
            </a:r>
            <a:r>
              <a:rPr lang="en-US" sz="1600" dirty="0" smtClean="0">
                <a:solidFill>
                  <a:srgbClr val="A64D79"/>
                </a:solidFill>
                <a:latin typeface="Georgia" charset="0"/>
              </a:rPr>
              <a:t>3 Ghosts I</a:t>
            </a:r>
            <a:endParaRPr lang="en-US" sz="1600" dirty="0" smtClean="0">
              <a:solidFill>
                <a:srgbClr val="A64D79"/>
              </a:solidFill>
            </a:endParaRPr>
          </a:p>
          <a:p>
            <a:pPr>
              <a:lnSpc>
                <a:spcPct val="95000"/>
              </a:lnSpc>
            </a:pPr>
            <a:r>
              <a:rPr lang="en-US" sz="1600" dirty="0" smtClean="0">
                <a:solidFill>
                  <a:srgbClr val="A64D79"/>
                </a:solidFill>
                <a:latin typeface="Arial" charset="0"/>
              </a:rPr>
              <a:t>    </a:t>
            </a:r>
            <a:r>
              <a:rPr lang="en-US" sz="1600" dirty="0" smtClean="0">
                <a:solidFill>
                  <a:srgbClr val="A64D79"/>
                </a:solidFill>
                <a:latin typeface="Georgia" charset="0"/>
              </a:rPr>
              <a:t>4 Ghosts I</a:t>
            </a:r>
            <a:endParaRPr lang="en-US" sz="1600" dirty="0" smtClean="0">
              <a:solidFill>
                <a:srgbClr val="A64D79"/>
              </a:solidFill>
            </a:endParaRPr>
          </a:p>
          <a:p>
            <a:pPr>
              <a:lnSpc>
                <a:spcPct val="95000"/>
              </a:lnSpc>
            </a:pPr>
            <a:r>
              <a:rPr lang="en-US" sz="1600" dirty="0" smtClean="0">
                <a:solidFill>
                  <a:srgbClr val="A64D79"/>
                </a:solidFill>
                <a:latin typeface="Arial" charset="0"/>
              </a:rPr>
              <a:t>    </a:t>
            </a:r>
            <a:r>
              <a:rPr lang="en-US" sz="1600" dirty="0" smtClean="0">
                <a:solidFill>
                  <a:srgbClr val="A64D79"/>
                </a:solidFill>
                <a:latin typeface="Georgia" charset="0"/>
              </a:rPr>
              <a:t>5 Ghosts I</a:t>
            </a:r>
            <a:endParaRPr lang="en-US" sz="1600" dirty="0" smtClean="0">
              <a:solidFill>
                <a:srgbClr val="A64D79"/>
              </a:solidFill>
            </a:endParaRPr>
          </a:p>
          <a:p>
            <a:pPr>
              <a:lnSpc>
                <a:spcPct val="95000"/>
              </a:lnSpc>
            </a:pPr>
            <a:r>
              <a:rPr lang="en-US" sz="1600" dirty="0" smtClean="0">
                <a:solidFill>
                  <a:srgbClr val="A64D79"/>
                </a:solidFill>
                <a:latin typeface="Arial" charset="0"/>
              </a:rPr>
              <a:t>    </a:t>
            </a:r>
            <a:r>
              <a:rPr lang="en-US" sz="1600" dirty="0" smtClean="0">
                <a:solidFill>
                  <a:srgbClr val="A64D79"/>
                </a:solidFill>
                <a:latin typeface="Georgia" charset="0"/>
              </a:rPr>
              <a:t>6 Ghosts I</a:t>
            </a:r>
            <a:endParaRPr lang="en-US" sz="1600" dirty="0" smtClean="0">
              <a:solidFill>
                <a:srgbClr val="A64D79"/>
              </a:solidFill>
            </a:endParaRPr>
          </a:p>
          <a:p>
            <a:pPr>
              <a:lnSpc>
                <a:spcPct val="95000"/>
              </a:lnSpc>
            </a:pPr>
            <a:r>
              <a:rPr lang="en-US" sz="1600" dirty="0" smtClean="0">
                <a:solidFill>
                  <a:srgbClr val="A64D79"/>
                </a:solidFill>
                <a:latin typeface="Arial" charset="0"/>
              </a:rPr>
              <a:t>    </a:t>
            </a:r>
            <a:r>
              <a:rPr lang="en-US" sz="1600" dirty="0" smtClean="0">
                <a:solidFill>
                  <a:srgbClr val="A64D79"/>
                </a:solidFill>
                <a:latin typeface="Georgia" charset="0"/>
              </a:rPr>
              <a:t>7 Ghosts I</a:t>
            </a:r>
            <a:endParaRPr lang="en-US" sz="1600" dirty="0" smtClean="0">
              <a:solidFill>
                <a:srgbClr val="A64D79"/>
              </a:solidFill>
            </a:endParaRPr>
          </a:p>
          <a:p>
            <a:pPr>
              <a:lnSpc>
                <a:spcPct val="95000"/>
              </a:lnSpc>
            </a:pPr>
            <a:r>
              <a:rPr lang="en-US" sz="1600" dirty="0" smtClean="0">
                <a:solidFill>
                  <a:srgbClr val="A64D79"/>
                </a:solidFill>
                <a:latin typeface="Arial" charset="0"/>
              </a:rPr>
              <a:t>    </a:t>
            </a:r>
            <a:r>
              <a:rPr lang="en-US" sz="1600" dirty="0" smtClean="0">
                <a:solidFill>
                  <a:srgbClr val="A64D79"/>
                </a:solidFill>
                <a:latin typeface="Georgia" charset="0"/>
              </a:rPr>
              <a:t>8 Ghosts I</a:t>
            </a:r>
          </a:p>
          <a:p>
            <a:pPr>
              <a:lnSpc>
                <a:spcPct val="95000"/>
              </a:lnSpc>
            </a:pPr>
            <a:r>
              <a:rPr lang="en-US" sz="1600" dirty="0" smtClean="0">
                <a:solidFill>
                  <a:srgbClr val="A64D79"/>
                </a:solidFill>
                <a:latin typeface="Georgia" charset="0"/>
              </a:rPr>
              <a:t>     9 Ghosts I</a:t>
            </a:r>
          </a:p>
          <a:p>
            <a:pPr>
              <a:lnSpc>
                <a:spcPct val="95000"/>
              </a:lnSpc>
            </a:pPr>
            <a:endParaRPr lang="en-US" sz="1600" b="1" dirty="0" smtClean="0">
              <a:solidFill>
                <a:srgbClr val="A64D79"/>
              </a:solidFill>
              <a:latin typeface="Georgia" charset="0"/>
            </a:endParaRPr>
          </a:p>
          <a:p>
            <a:pPr>
              <a:lnSpc>
                <a:spcPct val="95000"/>
              </a:lnSpc>
            </a:pPr>
            <a:r>
              <a:rPr lang="en-US" sz="1600" b="1" i="1" dirty="0" smtClean="0">
                <a:solidFill>
                  <a:srgbClr val="A64D79"/>
                </a:solidFill>
                <a:latin typeface="Georgia" charset="0"/>
              </a:rPr>
              <a:t>Ghosts II</a:t>
            </a:r>
            <a:endParaRPr lang="en-US" sz="1600" i="1" dirty="0" smtClean="0">
              <a:solidFill>
                <a:srgbClr val="A64D79"/>
              </a:solidFill>
            </a:endParaRPr>
          </a:p>
          <a:p>
            <a:pPr>
              <a:lnSpc>
                <a:spcPct val="95000"/>
              </a:lnSpc>
            </a:pPr>
            <a:r>
              <a:rPr lang="en-US" sz="1600" dirty="0" smtClean="0">
                <a:solidFill>
                  <a:srgbClr val="A64D79"/>
                </a:solidFill>
                <a:latin typeface="Arial" charset="0"/>
              </a:rPr>
              <a:t>    </a:t>
            </a:r>
            <a:r>
              <a:rPr lang="en-US" sz="1600" dirty="0" smtClean="0">
                <a:solidFill>
                  <a:srgbClr val="A64D79"/>
                </a:solidFill>
                <a:latin typeface="Georgia" charset="0"/>
              </a:rPr>
              <a:t>10 Ghosts II</a:t>
            </a:r>
            <a:endParaRPr lang="en-US" sz="1600" dirty="0" smtClean="0">
              <a:solidFill>
                <a:srgbClr val="A64D79"/>
              </a:solidFill>
            </a:endParaRPr>
          </a:p>
          <a:p>
            <a:pPr>
              <a:lnSpc>
                <a:spcPct val="95000"/>
              </a:lnSpc>
            </a:pPr>
            <a:r>
              <a:rPr lang="en-US" sz="1600" dirty="0" smtClean="0">
                <a:solidFill>
                  <a:srgbClr val="A64D79"/>
                </a:solidFill>
                <a:latin typeface="Arial" charset="0"/>
              </a:rPr>
              <a:t>    </a:t>
            </a:r>
            <a:r>
              <a:rPr lang="en-US" sz="1600" dirty="0" smtClean="0">
                <a:solidFill>
                  <a:srgbClr val="A64D79"/>
                </a:solidFill>
                <a:latin typeface="Georgia" charset="0"/>
              </a:rPr>
              <a:t>11 Ghosts II</a:t>
            </a:r>
            <a:endParaRPr lang="en-US" sz="1600" dirty="0" smtClean="0">
              <a:solidFill>
                <a:srgbClr val="A64D79"/>
              </a:solidFill>
            </a:endParaRPr>
          </a:p>
          <a:p>
            <a:pPr>
              <a:lnSpc>
                <a:spcPct val="95000"/>
              </a:lnSpc>
            </a:pPr>
            <a:r>
              <a:rPr lang="en-US" sz="1600" dirty="0" smtClean="0">
                <a:solidFill>
                  <a:srgbClr val="A64D79"/>
                </a:solidFill>
                <a:latin typeface="Arial" charset="0"/>
              </a:rPr>
              <a:t>    </a:t>
            </a:r>
            <a:r>
              <a:rPr lang="en-US" sz="1600" dirty="0" smtClean="0">
                <a:solidFill>
                  <a:srgbClr val="A64D79"/>
                </a:solidFill>
                <a:latin typeface="Georgia" charset="0"/>
              </a:rPr>
              <a:t>12 Ghosts II</a:t>
            </a:r>
            <a:endParaRPr lang="en-US" sz="1600" dirty="0" smtClean="0">
              <a:solidFill>
                <a:srgbClr val="A64D79"/>
              </a:solidFill>
            </a:endParaRPr>
          </a:p>
          <a:p>
            <a:pPr>
              <a:lnSpc>
                <a:spcPct val="95000"/>
              </a:lnSpc>
            </a:pPr>
            <a:r>
              <a:rPr lang="en-US" sz="1600" dirty="0" smtClean="0">
                <a:solidFill>
                  <a:srgbClr val="A64D79"/>
                </a:solidFill>
                <a:latin typeface="Arial" charset="0"/>
              </a:rPr>
              <a:t>    </a:t>
            </a:r>
            <a:r>
              <a:rPr lang="en-US" sz="1600" dirty="0" smtClean="0">
                <a:solidFill>
                  <a:srgbClr val="A64D79"/>
                </a:solidFill>
                <a:latin typeface="Georgia" charset="0"/>
              </a:rPr>
              <a:t>13 Ghosts II</a:t>
            </a:r>
            <a:endParaRPr lang="en-US" sz="1600" dirty="0" smtClean="0">
              <a:solidFill>
                <a:srgbClr val="A64D79"/>
              </a:solidFill>
            </a:endParaRPr>
          </a:p>
          <a:p>
            <a:pPr>
              <a:lnSpc>
                <a:spcPct val="95000"/>
              </a:lnSpc>
            </a:pPr>
            <a:r>
              <a:rPr lang="en-US" sz="1600" dirty="0" smtClean="0">
                <a:solidFill>
                  <a:srgbClr val="A64D79"/>
                </a:solidFill>
                <a:latin typeface="Arial" charset="0"/>
              </a:rPr>
              <a:t>    </a:t>
            </a:r>
            <a:r>
              <a:rPr lang="en-US" sz="1600" dirty="0" smtClean="0">
                <a:solidFill>
                  <a:srgbClr val="A64D79"/>
                </a:solidFill>
                <a:latin typeface="Georgia" charset="0"/>
              </a:rPr>
              <a:t>14 Ghosts II</a:t>
            </a:r>
            <a:endParaRPr lang="en-US" sz="1600" dirty="0" smtClean="0">
              <a:solidFill>
                <a:srgbClr val="A64D79"/>
              </a:solidFill>
            </a:endParaRPr>
          </a:p>
          <a:p>
            <a:pPr>
              <a:lnSpc>
                <a:spcPct val="95000"/>
              </a:lnSpc>
            </a:pPr>
            <a:r>
              <a:rPr lang="en-US" sz="1600" dirty="0" smtClean="0">
                <a:solidFill>
                  <a:srgbClr val="A64D79"/>
                </a:solidFill>
                <a:latin typeface="Arial" charset="0"/>
              </a:rPr>
              <a:t>    </a:t>
            </a:r>
            <a:r>
              <a:rPr lang="en-US" sz="1600" dirty="0" smtClean="0">
                <a:solidFill>
                  <a:srgbClr val="A64D79"/>
                </a:solidFill>
                <a:latin typeface="Georgia" charset="0"/>
              </a:rPr>
              <a:t>15 Ghosts II</a:t>
            </a:r>
            <a:endParaRPr lang="en-US" sz="1600" dirty="0" smtClean="0">
              <a:solidFill>
                <a:srgbClr val="A64D79"/>
              </a:solidFill>
            </a:endParaRPr>
          </a:p>
          <a:p>
            <a:pPr>
              <a:lnSpc>
                <a:spcPct val="95000"/>
              </a:lnSpc>
            </a:pPr>
            <a:r>
              <a:rPr lang="en-US" sz="1600" dirty="0" smtClean="0">
                <a:solidFill>
                  <a:srgbClr val="A64D79"/>
                </a:solidFill>
                <a:latin typeface="Arial" charset="0"/>
              </a:rPr>
              <a:t>    </a:t>
            </a:r>
            <a:r>
              <a:rPr lang="en-US" sz="1600" dirty="0" smtClean="0">
                <a:solidFill>
                  <a:srgbClr val="A64D79"/>
                </a:solidFill>
                <a:latin typeface="Georgia" charset="0"/>
              </a:rPr>
              <a:t>16 Ghosts II</a:t>
            </a:r>
            <a:endParaRPr lang="en-US" sz="1600" dirty="0" smtClean="0">
              <a:solidFill>
                <a:srgbClr val="A64D79"/>
              </a:solidFill>
            </a:endParaRPr>
          </a:p>
          <a:p>
            <a:pPr>
              <a:lnSpc>
                <a:spcPct val="95000"/>
              </a:lnSpc>
            </a:pPr>
            <a:r>
              <a:rPr lang="en-US" sz="1600" dirty="0" smtClean="0">
                <a:solidFill>
                  <a:srgbClr val="A64D79"/>
                </a:solidFill>
                <a:latin typeface="Arial" charset="0"/>
              </a:rPr>
              <a:t>    </a:t>
            </a:r>
            <a:r>
              <a:rPr lang="en-US" sz="1600" dirty="0" smtClean="0">
                <a:solidFill>
                  <a:srgbClr val="A64D79"/>
                </a:solidFill>
                <a:latin typeface="Georgia" charset="0"/>
              </a:rPr>
              <a:t>17 Ghosts II</a:t>
            </a:r>
            <a:endParaRPr lang="en-US" sz="1600" dirty="0" smtClean="0">
              <a:solidFill>
                <a:srgbClr val="A64D79"/>
              </a:solidFill>
            </a:endParaRPr>
          </a:p>
          <a:p>
            <a:pPr>
              <a:lnSpc>
                <a:spcPct val="95000"/>
              </a:lnSpc>
            </a:pPr>
            <a:r>
              <a:rPr lang="en-US" sz="1600" dirty="0" smtClean="0">
                <a:solidFill>
                  <a:srgbClr val="A64D79"/>
                </a:solidFill>
                <a:latin typeface="Arial" charset="0"/>
              </a:rPr>
              <a:t>    </a:t>
            </a:r>
            <a:r>
              <a:rPr lang="en-US" sz="1600" dirty="0" smtClean="0">
                <a:solidFill>
                  <a:srgbClr val="A64D79"/>
                </a:solidFill>
                <a:latin typeface="Georgia" charset="0"/>
              </a:rPr>
              <a:t>18 Ghosts II</a:t>
            </a:r>
          </a:p>
        </p:txBody>
      </p:sp>
      <p:sp>
        <p:nvSpPr>
          <p:cNvPr id="68616" name="Text Box 7"/>
          <p:cNvSpPr txBox="1">
            <a:spLocks noChangeArrowheads="1"/>
          </p:cNvSpPr>
          <p:nvPr/>
        </p:nvSpPr>
        <p:spPr bwMode="auto">
          <a:xfrm>
            <a:off x="6884988" y="1906588"/>
            <a:ext cx="1547812" cy="4914167"/>
          </a:xfrm>
          <a:prstGeom prst="rect">
            <a:avLst/>
          </a:prstGeom>
          <a:noFill/>
          <a:ln w="9525">
            <a:noFill/>
            <a:miter lim="800000"/>
            <a:headEnd/>
            <a:tailEnd/>
          </a:ln>
        </p:spPr>
        <p:txBody>
          <a:bodyPr lIns="0" tIns="0" rIns="0" bIns="0">
            <a:prstTxWarp prst="textNoShape">
              <a:avLst/>
            </a:prstTxWarp>
            <a:spAutoFit/>
          </a:bodyPr>
          <a:lstStyle/>
          <a:p>
            <a:pPr>
              <a:lnSpc>
                <a:spcPct val="95000"/>
              </a:lnSpc>
            </a:pPr>
            <a:r>
              <a:rPr lang="en-US" sz="1600" b="1" i="1" dirty="0" smtClean="0">
                <a:solidFill>
                  <a:srgbClr val="A64D79"/>
                </a:solidFill>
                <a:latin typeface="Georgia" charset="0"/>
              </a:rPr>
              <a:t>Ghosts III</a:t>
            </a:r>
            <a:endParaRPr lang="en-US" sz="1600" i="1" dirty="0" smtClean="0">
              <a:solidFill>
                <a:srgbClr val="A64D79"/>
              </a:solidFill>
            </a:endParaRPr>
          </a:p>
          <a:p>
            <a:pPr>
              <a:lnSpc>
                <a:spcPct val="95000"/>
              </a:lnSpc>
            </a:pPr>
            <a:r>
              <a:rPr lang="en-US" sz="1600" dirty="0" smtClean="0">
                <a:solidFill>
                  <a:srgbClr val="A64D79"/>
                </a:solidFill>
                <a:latin typeface="Arial" charset="0"/>
              </a:rPr>
              <a:t>    </a:t>
            </a:r>
            <a:r>
              <a:rPr lang="en-US" sz="1600" dirty="0" smtClean="0">
                <a:solidFill>
                  <a:srgbClr val="A64D79"/>
                </a:solidFill>
                <a:latin typeface="Georgia" charset="0"/>
              </a:rPr>
              <a:t>19 Ghosts III</a:t>
            </a:r>
            <a:r>
              <a:rPr lang="en-US" sz="1600" dirty="0" smtClean="0">
                <a:solidFill>
                  <a:srgbClr val="A64D79"/>
                </a:solidFill>
                <a:latin typeface="Arial" charset="0"/>
              </a:rPr>
              <a:t>  </a:t>
            </a:r>
          </a:p>
          <a:p>
            <a:pPr>
              <a:lnSpc>
                <a:spcPct val="95000"/>
              </a:lnSpc>
            </a:pPr>
            <a:r>
              <a:rPr lang="en-US" sz="1600" dirty="0" smtClean="0">
                <a:solidFill>
                  <a:srgbClr val="A64D79"/>
                </a:solidFill>
                <a:latin typeface="Arial" charset="0"/>
              </a:rPr>
              <a:t>    </a:t>
            </a:r>
            <a:r>
              <a:rPr lang="en-US" sz="1600" dirty="0" smtClean="0">
                <a:solidFill>
                  <a:srgbClr val="A64D79"/>
                </a:solidFill>
                <a:latin typeface="Georgia" charset="0"/>
              </a:rPr>
              <a:t>20 Ghosts III</a:t>
            </a:r>
            <a:endParaRPr lang="en-US" sz="1600" dirty="0" smtClean="0">
              <a:solidFill>
                <a:srgbClr val="A64D79"/>
              </a:solidFill>
            </a:endParaRPr>
          </a:p>
          <a:p>
            <a:pPr>
              <a:lnSpc>
                <a:spcPct val="95000"/>
              </a:lnSpc>
            </a:pPr>
            <a:r>
              <a:rPr lang="en-US" sz="1600" dirty="0" smtClean="0">
                <a:solidFill>
                  <a:srgbClr val="A64D79"/>
                </a:solidFill>
                <a:latin typeface="Arial" charset="0"/>
              </a:rPr>
              <a:t>    </a:t>
            </a:r>
            <a:r>
              <a:rPr lang="en-US" sz="1600" dirty="0" smtClean="0">
                <a:solidFill>
                  <a:srgbClr val="A64D79"/>
                </a:solidFill>
                <a:latin typeface="Georgia" charset="0"/>
              </a:rPr>
              <a:t>21 Ghosts III</a:t>
            </a:r>
            <a:endParaRPr lang="en-US" sz="1600" dirty="0" smtClean="0">
              <a:solidFill>
                <a:srgbClr val="A64D79"/>
              </a:solidFill>
            </a:endParaRPr>
          </a:p>
          <a:p>
            <a:pPr>
              <a:lnSpc>
                <a:spcPct val="95000"/>
              </a:lnSpc>
            </a:pPr>
            <a:r>
              <a:rPr lang="en-US" sz="1600" dirty="0" smtClean="0">
                <a:solidFill>
                  <a:srgbClr val="A64D79"/>
                </a:solidFill>
                <a:latin typeface="Arial" charset="0"/>
              </a:rPr>
              <a:t>    </a:t>
            </a:r>
            <a:r>
              <a:rPr lang="en-US" sz="1600" dirty="0" smtClean="0">
                <a:solidFill>
                  <a:srgbClr val="A64D79"/>
                </a:solidFill>
                <a:latin typeface="Georgia" charset="0"/>
              </a:rPr>
              <a:t>22 Ghosts III</a:t>
            </a:r>
            <a:endParaRPr lang="en-US" sz="1600" dirty="0" smtClean="0">
              <a:solidFill>
                <a:srgbClr val="A64D79"/>
              </a:solidFill>
            </a:endParaRPr>
          </a:p>
          <a:p>
            <a:pPr>
              <a:lnSpc>
                <a:spcPct val="95000"/>
              </a:lnSpc>
            </a:pPr>
            <a:r>
              <a:rPr lang="en-US" sz="1600" dirty="0" smtClean="0">
                <a:solidFill>
                  <a:srgbClr val="A64D79"/>
                </a:solidFill>
                <a:latin typeface="Arial" charset="0"/>
              </a:rPr>
              <a:t>    </a:t>
            </a:r>
            <a:r>
              <a:rPr lang="en-US" sz="1600" dirty="0" smtClean="0">
                <a:solidFill>
                  <a:srgbClr val="A64D79"/>
                </a:solidFill>
                <a:latin typeface="Georgia" charset="0"/>
              </a:rPr>
              <a:t>23 Ghosts III</a:t>
            </a:r>
            <a:endParaRPr lang="en-US" sz="1600" dirty="0" smtClean="0">
              <a:solidFill>
                <a:srgbClr val="A64D79"/>
              </a:solidFill>
            </a:endParaRPr>
          </a:p>
          <a:p>
            <a:pPr>
              <a:lnSpc>
                <a:spcPct val="95000"/>
              </a:lnSpc>
            </a:pPr>
            <a:r>
              <a:rPr lang="en-US" sz="1600" dirty="0" smtClean="0">
                <a:solidFill>
                  <a:srgbClr val="A64D79"/>
                </a:solidFill>
                <a:latin typeface="Arial" charset="0"/>
              </a:rPr>
              <a:t>    </a:t>
            </a:r>
            <a:r>
              <a:rPr lang="en-US" sz="1600" dirty="0" smtClean="0">
                <a:solidFill>
                  <a:srgbClr val="A64D79"/>
                </a:solidFill>
                <a:latin typeface="Georgia" charset="0"/>
              </a:rPr>
              <a:t>24 Ghosts III</a:t>
            </a:r>
            <a:endParaRPr lang="en-US" sz="1600" dirty="0" smtClean="0">
              <a:solidFill>
                <a:srgbClr val="A64D79"/>
              </a:solidFill>
            </a:endParaRPr>
          </a:p>
          <a:p>
            <a:pPr>
              <a:lnSpc>
                <a:spcPct val="95000"/>
              </a:lnSpc>
            </a:pPr>
            <a:r>
              <a:rPr lang="en-US" sz="1600" dirty="0" smtClean="0">
                <a:solidFill>
                  <a:srgbClr val="A64D79"/>
                </a:solidFill>
                <a:latin typeface="Arial" charset="0"/>
              </a:rPr>
              <a:t>    </a:t>
            </a:r>
            <a:r>
              <a:rPr lang="en-US" sz="1600" dirty="0" smtClean="0">
                <a:solidFill>
                  <a:srgbClr val="A64D79"/>
                </a:solidFill>
                <a:latin typeface="Georgia" charset="0"/>
              </a:rPr>
              <a:t>25 Ghosts III</a:t>
            </a:r>
            <a:endParaRPr lang="en-US" sz="1600" dirty="0" smtClean="0">
              <a:solidFill>
                <a:srgbClr val="A64D79"/>
              </a:solidFill>
            </a:endParaRPr>
          </a:p>
          <a:p>
            <a:pPr>
              <a:lnSpc>
                <a:spcPct val="95000"/>
              </a:lnSpc>
            </a:pPr>
            <a:r>
              <a:rPr lang="en-US" sz="1600" dirty="0" smtClean="0">
                <a:solidFill>
                  <a:srgbClr val="A64D79"/>
                </a:solidFill>
                <a:latin typeface="Arial" charset="0"/>
              </a:rPr>
              <a:t>    </a:t>
            </a:r>
            <a:r>
              <a:rPr lang="en-US" sz="1600" dirty="0" smtClean="0">
                <a:solidFill>
                  <a:srgbClr val="A64D79"/>
                </a:solidFill>
                <a:latin typeface="Georgia" charset="0"/>
              </a:rPr>
              <a:t>26 Ghosts III</a:t>
            </a:r>
          </a:p>
          <a:p>
            <a:pPr>
              <a:lnSpc>
                <a:spcPct val="95000"/>
              </a:lnSpc>
            </a:pPr>
            <a:r>
              <a:rPr lang="en-US" sz="1600" dirty="0" smtClean="0">
                <a:solidFill>
                  <a:srgbClr val="A64D79"/>
                </a:solidFill>
                <a:latin typeface="Georgia" charset="0"/>
              </a:rPr>
              <a:t>     27 Ghosts III</a:t>
            </a:r>
            <a:endParaRPr lang="en-US" sz="1600" dirty="0" smtClean="0">
              <a:solidFill>
                <a:srgbClr val="A64D79"/>
              </a:solidFill>
            </a:endParaRPr>
          </a:p>
          <a:p>
            <a:pPr>
              <a:lnSpc>
                <a:spcPct val="95000"/>
              </a:lnSpc>
            </a:pPr>
            <a:endParaRPr lang="en-US" sz="1600" b="1" dirty="0" smtClean="0">
              <a:solidFill>
                <a:srgbClr val="A64D79"/>
              </a:solidFill>
              <a:latin typeface="Georgia" charset="0"/>
            </a:endParaRPr>
          </a:p>
          <a:p>
            <a:pPr>
              <a:lnSpc>
                <a:spcPct val="95000"/>
              </a:lnSpc>
            </a:pPr>
            <a:r>
              <a:rPr lang="en-US" sz="1600" b="1" i="1" dirty="0" smtClean="0">
                <a:solidFill>
                  <a:srgbClr val="A64D79"/>
                </a:solidFill>
                <a:latin typeface="Georgia" charset="0"/>
              </a:rPr>
              <a:t>Ghosts IV</a:t>
            </a:r>
            <a:endParaRPr lang="en-US" sz="1600" i="1" dirty="0" smtClean="0">
              <a:solidFill>
                <a:srgbClr val="A64D79"/>
              </a:solidFill>
            </a:endParaRPr>
          </a:p>
          <a:p>
            <a:pPr>
              <a:lnSpc>
                <a:spcPct val="95000"/>
              </a:lnSpc>
            </a:pPr>
            <a:r>
              <a:rPr lang="en-US" sz="1600" dirty="0" smtClean="0">
                <a:solidFill>
                  <a:srgbClr val="A64D79"/>
                </a:solidFill>
                <a:latin typeface="Arial" charset="0"/>
              </a:rPr>
              <a:t>    </a:t>
            </a:r>
            <a:r>
              <a:rPr lang="en-US" sz="1600" dirty="0" smtClean="0">
                <a:solidFill>
                  <a:srgbClr val="A64D79"/>
                </a:solidFill>
                <a:latin typeface="Georgia" charset="0"/>
              </a:rPr>
              <a:t>28 Ghosts IV</a:t>
            </a:r>
            <a:r>
              <a:rPr lang="en-US" sz="1600" dirty="0" smtClean="0">
                <a:solidFill>
                  <a:srgbClr val="A64D79"/>
                </a:solidFill>
                <a:latin typeface="Arial" charset="0"/>
              </a:rPr>
              <a:t>    </a:t>
            </a:r>
          </a:p>
          <a:p>
            <a:pPr>
              <a:lnSpc>
                <a:spcPct val="95000"/>
              </a:lnSpc>
            </a:pPr>
            <a:r>
              <a:rPr lang="en-US" sz="1600" dirty="0" smtClean="0">
                <a:solidFill>
                  <a:srgbClr val="A64D79"/>
                </a:solidFill>
                <a:latin typeface="Georgia" charset="0"/>
              </a:rPr>
              <a:t>     29 Ghosts IV</a:t>
            </a:r>
            <a:endParaRPr lang="en-US" sz="1600" dirty="0" smtClean="0">
              <a:solidFill>
                <a:srgbClr val="A64D79"/>
              </a:solidFill>
            </a:endParaRPr>
          </a:p>
          <a:p>
            <a:pPr>
              <a:lnSpc>
                <a:spcPct val="95000"/>
              </a:lnSpc>
            </a:pPr>
            <a:r>
              <a:rPr lang="en-US" sz="1600" dirty="0" smtClean="0">
                <a:solidFill>
                  <a:srgbClr val="A64D79"/>
                </a:solidFill>
                <a:latin typeface="Arial" charset="0"/>
              </a:rPr>
              <a:t>    </a:t>
            </a:r>
            <a:r>
              <a:rPr lang="en-US" sz="1600" dirty="0" smtClean="0">
                <a:solidFill>
                  <a:srgbClr val="A64D79"/>
                </a:solidFill>
                <a:latin typeface="Georgia" charset="0"/>
              </a:rPr>
              <a:t>30 Ghosts IV</a:t>
            </a:r>
            <a:endParaRPr lang="en-US" sz="1600" dirty="0" smtClean="0">
              <a:solidFill>
                <a:srgbClr val="A64D79"/>
              </a:solidFill>
            </a:endParaRPr>
          </a:p>
          <a:p>
            <a:pPr>
              <a:lnSpc>
                <a:spcPct val="95000"/>
              </a:lnSpc>
            </a:pPr>
            <a:r>
              <a:rPr lang="en-US" sz="1600" dirty="0" smtClean="0">
                <a:solidFill>
                  <a:srgbClr val="A64D79"/>
                </a:solidFill>
                <a:latin typeface="Arial" charset="0"/>
              </a:rPr>
              <a:t>    </a:t>
            </a:r>
            <a:r>
              <a:rPr lang="en-US" sz="1600" dirty="0" smtClean="0">
                <a:solidFill>
                  <a:srgbClr val="A64D79"/>
                </a:solidFill>
                <a:latin typeface="Georgia" charset="0"/>
              </a:rPr>
              <a:t>31 Ghosts IV</a:t>
            </a:r>
            <a:endParaRPr lang="en-US" sz="1600" dirty="0" smtClean="0">
              <a:solidFill>
                <a:srgbClr val="A64D79"/>
              </a:solidFill>
            </a:endParaRPr>
          </a:p>
          <a:p>
            <a:pPr>
              <a:lnSpc>
                <a:spcPct val="95000"/>
              </a:lnSpc>
            </a:pPr>
            <a:r>
              <a:rPr lang="en-US" sz="1600" dirty="0" smtClean="0">
                <a:solidFill>
                  <a:srgbClr val="A64D79"/>
                </a:solidFill>
                <a:latin typeface="Arial" charset="0"/>
              </a:rPr>
              <a:t>    </a:t>
            </a:r>
            <a:r>
              <a:rPr lang="en-US" sz="1600" dirty="0" smtClean="0">
                <a:solidFill>
                  <a:srgbClr val="A64D79"/>
                </a:solidFill>
                <a:latin typeface="Georgia" charset="0"/>
              </a:rPr>
              <a:t>32 Ghosts IV</a:t>
            </a:r>
            <a:endParaRPr lang="en-US" sz="1600" dirty="0" smtClean="0">
              <a:solidFill>
                <a:srgbClr val="A64D79"/>
              </a:solidFill>
            </a:endParaRPr>
          </a:p>
          <a:p>
            <a:pPr>
              <a:lnSpc>
                <a:spcPct val="95000"/>
              </a:lnSpc>
            </a:pPr>
            <a:r>
              <a:rPr lang="en-US" sz="1600" dirty="0" smtClean="0">
                <a:solidFill>
                  <a:srgbClr val="A64D79"/>
                </a:solidFill>
                <a:latin typeface="Arial" charset="0"/>
              </a:rPr>
              <a:t>    </a:t>
            </a:r>
            <a:r>
              <a:rPr lang="en-US" sz="1600" dirty="0" smtClean="0">
                <a:solidFill>
                  <a:srgbClr val="A64D79"/>
                </a:solidFill>
                <a:latin typeface="Georgia" charset="0"/>
              </a:rPr>
              <a:t>33 Ghosts IV</a:t>
            </a:r>
            <a:endParaRPr lang="en-US" sz="1600" dirty="0" smtClean="0">
              <a:solidFill>
                <a:srgbClr val="A64D79"/>
              </a:solidFill>
            </a:endParaRPr>
          </a:p>
          <a:p>
            <a:pPr>
              <a:lnSpc>
                <a:spcPct val="95000"/>
              </a:lnSpc>
            </a:pPr>
            <a:r>
              <a:rPr lang="en-US" sz="1600" dirty="0" smtClean="0">
                <a:solidFill>
                  <a:srgbClr val="A64D79"/>
                </a:solidFill>
                <a:latin typeface="Arial" charset="0"/>
              </a:rPr>
              <a:t>    </a:t>
            </a:r>
            <a:r>
              <a:rPr lang="en-US" sz="1600" dirty="0" smtClean="0">
                <a:solidFill>
                  <a:srgbClr val="A64D79"/>
                </a:solidFill>
                <a:latin typeface="Georgia" charset="0"/>
              </a:rPr>
              <a:t>34 Ghosts IV</a:t>
            </a:r>
            <a:endParaRPr lang="en-US" sz="1600" dirty="0" smtClean="0">
              <a:solidFill>
                <a:srgbClr val="A64D79"/>
              </a:solidFill>
            </a:endParaRPr>
          </a:p>
          <a:p>
            <a:pPr>
              <a:lnSpc>
                <a:spcPct val="95000"/>
              </a:lnSpc>
            </a:pPr>
            <a:r>
              <a:rPr lang="en-US" sz="1600" dirty="0" smtClean="0">
                <a:solidFill>
                  <a:srgbClr val="A64D79"/>
                </a:solidFill>
                <a:latin typeface="Arial" charset="0"/>
              </a:rPr>
              <a:t>    </a:t>
            </a:r>
            <a:r>
              <a:rPr lang="en-US" sz="1600" dirty="0" smtClean="0">
                <a:solidFill>
                  <a:srgbClr val="A64D79"/>
                </a:solidFill>
                <a:latin typeface="Georgia" charset="0"/>
              </a:rPr>
              <a:t>35 Ghosts IV</a:t>
            </a:r>
            <a:endParaRPr lang="en-US" sz="1600" dirty="0" smtClean="0">
              <a:solidFill>
                <a:srgbClr val="A64D79"/>
              </a:solidFill>
            </a:endParaRPr>
          </a:p>
          <a:p>
            <a:pPr>
              <a:lnSpc>
                <a:spcPct val="95000"/>
              </a:lnSpc>
            </a:pPr>
            <a:r>
              <a:rPr lang="en-US" sz="1600" dirty="0" smtClean="0">
                <a:solidFill>
                  <a:srgbClr val="A64D79"/>
                </a:solidFill>
                <a:latin typeface="Arial" charset="0"/>
              </a:rPr>
              <a:t>    </a:t>
            </a:r>
            <a:r>
              <a:rPr lang="en-US" sz="1600" dirty="0" smtClean="0">
                <a:solidFill>
                  <a:srgbClr val="A64D79"/>
                </a:solidFill>
                <a:latin typeface="Georgia" charset="0"/>
              </a:rPr>
              <a:t>36 Ghosts IV</a:t>
            </a:r>
            <a:endParaRPr lang="en-US" sz="1600" dirty="0" smtClean="0">
              <a:solidFill>
                <a:srgbClr val="A64D79"/>
              </a:solidFill>
            </a:endParaRPr>
          </a:p>
        </p:txBody>
      </p:sp>
      <p:sp>
        <p:nvSpPr>
          <p:cNvPr id="13" name="Oval 12"/>
          <p:cNvSpPr/>
          <p:nvPr/>
        </p:nvSpPr>
        <p:spPr>
          <a:xfrm>
            <a:off x="7848600" y="1471612"/>
            <a:ext cx="533400" cy="5334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4" name="Oval 13"/>
          <p:cNvSpPr/>
          <p:nvPr/>
        </p:nvSpPr>
        <p:spPr>
          <a:xfrm>
            <a:off x="7391400" y="1471612"/>
            <a:ext cx="533400" cy="5334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5" name="Oval 14"/>
          <p:cNvSpPr/>
          <p:nvPr/>
        </p:nvSpPr>
        <p:spPr>
          <a:xfrm>
            <a:off x="8305800" y="1471612"/>
            <a:ext cx="533400" cy="5334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pic>
        <p:nvPicPr>
          <p:cNvPr id="16" name="Picture 11" descr="cc-nc-icon-presentations.png"/>
          <p:cNvPicPr>
            <a:picLocks noChangeAspect="1"/>
          </p:cNvPicPr>
          <p:nvPr/>
        </p:nvPicPr>
        <p:blipFill>
          <a:blip r:embed="rId4"/>
          <a:srcRect/>
          <a:stretch>
            <a:fillRect/>
          </a:stretch>
        </p:blipFill>
        <p:spPr bwMode="auto">
          <a:xfrm>
            <a:off x="7829550" y="1457325"/>
            <a:ext cx="554038" cy="554037"/>
          </a:xfrm>
          <a:prstGeom prst="rect">
            <a:avLst/>
          </a:prstGeom>
          <a:noFill/>
          <a:ln w="9525">
            <a:noFill/>
            <a:miter lim="800000"/>
            <a:headEnd/>
            <a:tailEnd/>
          </a:ln>
        </p:spPr>
      </p:pic>
      <p:pic>
        <p:nvPicPr>
          <p:cNvPr id="17" name="Picture 16" descr="cc-sa-icon-presentations.png"/>
          <p:cNvPicPr>
            <a:picLocks noChangeAspect="1"/>
          </p:cNvPicPr>
          <p:nvPr/>
        </p:nvPicPr>
        <p:blipFill>
          <a:blip r:embed="rId5"/>
          <a:stretch>
            <a:fillRect/>
          </a:stretch>
        </p:blipFill>
        <p:spPr>
          <a:xfrm>
            <a:off x="8280400" y="1447800"/>
            <a:ext cx="558800" cy="558800"/>
          </a:xfrm>
          <a:prstGeom prst="rect">
            <a:avLst/>
          </a:prstGeom>
        </p:spPr>
      </p:pic>
      <p:pic>
        <p:nvPicPr>
          <p:cNvPr id="18" name="Picture 17" descr="cc-by-icon-presentations.png"/>
          <p:cNvPicPr>
            <a:picLocks noChangeAspect="1"/>
          </p:cNvPicPr>
          <p:nvPr/>
        </p:nvPicPr>
        <p:blipFill>
          <a:blip r:embed="rId6"/>
          <a:stretch>
            <a:fillRect/>
          </a:stretch>
        </p:blipFill>
        <p:spPr>
          <a:xfrm>
            <a:off x="7378700" y="1460500"/>
            <a:ext cx="558800" cy="558800"/>
          </a:xfrm>
          <a:prstGeom prst="rect">
            <a:avLst/>
          </a:prstGeom>
        </p:spPr>
      </p:pic>
      <p:grpSp>
        <p:nvGrpSpPr>
          <p:cNvPr id="19" name="Group 18"/>
          <p:cNvGrpSpPr/>
          <p:nvPr/>
        </p:nvGrpSpPr>
        <p:grpSpPr>
          <a:xfrm>
            <a:off x="7251700" y="1422400"/>
            <a:ext cx="312738" cy="312737"/>
            <a:chOff x="4013200" y="838200"/>
            <a:chExt cx="471488" cy="471487"/>
          </a:xfrm>
        </p:grpSpPr>
        <p:sp>
          <p:nvSpPr>
            <p:cNvPr id="20" name="Oval 19"/>
            <p:cNvSpPr/>
            <p:nvPr/>
          </p:nvSpPr>
          <p:spPr>
            <a:xfrm>
              <a:off x="4044950" y="869950"/>
              <a:ext cx="406400" cy="4064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1" name="Picture 8" descr="cc-icon-presentations.png"/>
            <p:cNvPicPr>
              <a:picLocks noChangeAspect="1"/>
            </p:cNvPicPr>
            <p:nvPr/>
          </p:nvPicPr>
          <p:blipFill>
            <a:blip r:embed="rId7"/>
            <a:srcRect/>
            <a:stretch>
              <a:fillRect/>
            </a:stretch>
          </p:blipFill>
          <p:spPr bwMode="auto">
            <a:xfrm>
              <a:off x="4013200" y="838200"/>
              <a:ext cx="471488" cy="471487"/>
            </a:xfrm>
            <a:prstGeom prst="ellipse">
              <a:avLst/>
            </a:prstGeom>
            <a:noFill/>
            <a:ln w="9525">
              <a:noFill/>
              <a:miter lim="800000"/>
              <a:headEnd/>
              <a:tailEnd/>
            </a:ln>
          </p:spPr>
        </p:pic>
      </p:gr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4" name="Picture 3" descr="aduki.tiff"/>
          <p:cNvPicPr>
            <a:picLocks noChangeAspect="1"/>
          </p:cNvPicPr>
          <p:nvPr/>
        </p:nvPicPr>
        <p:blipFill>
          <a:blip r:embed="rId3"/>
          <a:stretch>
            <a:fillRect/>
          </a:stretch>
        </p:blipFill>
        <p:spPr>
          <a:xfrm>
            <a:off x="3022600" y="2971800"/>
            <a:ext cx="4216400" cy="1431334"/>
          </a:xfrm>
          <a:prstGeom prst="rect">
            <a:avLst/>
          </a:prstGeom>
          <a:effectLst>
            <a:reflection stA="50000" endPos="75000" dist="12700" dir="5400000" sy="-100000" algn="bl" rotWithShape="0"/>
          </a:effectLst>
        </p:spPr>
      </p:pic>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20484" name="Picture 4"/>
          <p:cNvPicPr>
            <a:picLocks noChangeAspect="1" noChangeArrowheads="1"/>
          </p:cNvPicPr>
          <p:nvPr/>
        </p:nvPicPr>
        <p:blipFill>
          <a:blip r:embed="rId3"/>
          <a:srcRect/>
          <a:stretch>
            <a:fillRect/>
          </a:stretch>
        </p:blipFill>
        <p:spPr bwMode="auto">
          <a:xfrm>
            <a:off x="3175000" y="1905000"/>
            <a:ext cx="3810000" cy="3810000"/>
          </a:xfrm>
          <a:prstGeom prst="rect">
            <a:avLst/>
          </a:prstGeom>
          <a:noFill/>
          <a:effectLst>
            <a:reflection stA="50000" endPos="25000" dist="12700" dir="5400000" sy="-100000" algn="bl" rotWithShape="0"/>
          </a:effectLst>
        </p:spPr>
      </p:pic>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20484" name="Picture 4"/>
          <p:cNvPicPr>
            <a:picLocks noChangeAspect="1" noChangeArrowheads="1"/>
          </p:cNvPicPr>
          <p:nvPr/>
        </p:nvPicPr>
        <p:blipFill>
          <a:blip r:embed="rId3"/>
          <a:srcRect/>
          <a:stretch>
            <a:fillRect/>
          </a:stretch>
        </p:blipFill>
        <p:spPr bwMode="auto">
          <a:xfrm>
            <a:off x="3175000" y="1905000"/>
            <a:ext cx="3810000" cy="3810000"/>
          </a:xfrm>
          <a:prstGeom prst="rect">
            <a:avLst/>
          </a:prstGeom>
          <a:noFill/>
          <a:effectLst>
            <a:reflection stA="50000" endPos="25000" dist="12700" dir="5400000" sy="-100000" algn="bl" rotWithShape="0"/>
          </a:effectLst>
        </p:spPr>
      </p:pic>
      <p:sp>
        <p:nvSpPr>
          <p:cNvPr id="9" name="Oval 8"/>
          <p:cNvSpPr/>
          <p:nvPr/>
        </p:nvSpPr>
        <p:spPr>
          <a:xfrm>
            <a:off x="6254750" y="1662112"/>
            <a:ext cx="533400" cy="5334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0" name="Oval 9"/>
          <p:cNvSpPr/>
          <p:nvPr/>
        </p:nvSpPr>
        <p:spPr>
          <a:xfrm>
            <a:off x="5797550" y="1662112"/>
            <a:ext cx="533400" cy="5334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1" name="Oval 10"/>
          <p:cNvSpPr/>
          <p:nvPr/>
        </p:nvSpPr>
        <p:spPr>
          <a:xfrm>
            <a:off x="6711950" y="1662112"/>
            <a:ext cx="533400" cy="5334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pic>
        <p:nvPicPr>
          <p:cNvPr id="12" name="Picture 11" descr="cc-nc-icon-presentations.png"/>
          <p:cNvPicPr>
            <a:picLocks noChangeAspect="1"/>
          </p:cNvPicPr>
          <p:nvPr/>
        </p:nvPicPr>
        <p:blipFill>
          <a:blip r:embed="rId4"/>
          <a:srcRect/>
          <a:stretch>
            <a:fillRect/>
          </a:stretch>
        </p:blipFill>
        <p:spPr bwMode="auto">
          <a:xfrm>
            <a:off x="6235700" y="1647825"/>
            <a:ext cx="554038" cy="554037"/>
          </a:xfrm>
          <a:prstGeom prst="rect">
            <a:avLst/>
          </a:prstGeom>
          <a:noFill/>
          <a:ln w="9525">
            <a:noFill/>
            <a:miter lim="800000"/>
            <a:headEnd/>
            <a:tailEnd/>
          </a:ln>
        </p:spPr>
      </p:pic>
      <p:pic>
        <p:nvPicPr>
          <p:cNvPr id="13" name="Picture 12" descr="cc-sa-icon-presentations.png"/>
          <p:cNvPicPr>
            <a:picLocks noChangeAspect="1"/>
          </p:cNvPicPr>
          <p:nvPr/>
        </p:nvPicPr>
        <p:blipFill>
          <a:blip r:embed="rId5"/>
          <a:stretch>
            <a:fillRect/>
          </a:stretch>
        </p:blipFill>
        <p:spPr>
          <a:xfrm>
            <a:off x="6686550" y="1638300"/>
            <a:ext cx="558800" cy="558800"/>
          </a:xfrm>
          <a:prstGeom prst="rect">
            <a:avLst/>
          </a:prstGeom>
        </p:spPr>
      </p:pic>
      <p:pic>
        <p:nvPicPr>
          <p:cNvPr id="14" name="Picture 13" descr="cc-by-icon-presentations.png"/>
          <p:cNvPicPr>
            <a:picLocks noChangeAspect="1"/>
          </p:cNvPicPr>
          <p:nvPr/>
        </p:nvPicPr>
        <p:blipFill>
          <a:blip r:embed="rId6"/>
          <a:stretch>
            <a:fillRect/>
          </a:stretch>
        </p:blipFill>
        <p:spPr>
          <a:xfrm>
            <a:off x="5784850" y="1651000"/>
            <a:ext cx="558800" cy="558800"/>
          </a:xfrm>
          <a:prstGeom prst="rect">
            <a:avLst/>
          </a:prstGeom>
        </p:spPr>
      </p:pic>
      <p:grpSp>
        <p:nvGrpSpPr>
          <p:cNvPr id="15" name="Group 14"/>
          <p:cNvGrpSpPr/>
          <p:nvPr/>
        </p:nvGrpSpPr>
        <p:grpSpPr>
          <a:xfrm>
            <a:off x="5657850" y="1612900"/>
            <a:ext cx="312738" cy="312737"/>
            <a:chOff x="4013200" y="838200"/>
            <a:chExt cx="471488" cy="471487"/>
          </a:xfrm>
        </p:grpSpPr>
        <p:sp>
          <p:nvSpPr>
            <p:cNvPr id="16" name="Oval 15"/>
            <p:cNvSpPr/>
            <p:nvPr/>
          </p:nvSpPr>
          <p:spPr>
            <a:xfrm>
              <a:off x="4044950" y="869950"/>
              <a:ext cx="406400" cy="4064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7" name="Picture 8" descr="cc-icon-presentations.png"/>
            <p:cNvPicPr>
              <a:picLocks noChangeAspect="1"/>
            </p:cNvPicPr>
            <p:nvPr/>
          </p:nvPicPr>
          <p:blipFill>
            <a:blip r:embed="rId7"/>
            <a:srcRect/>
            <a:stretch>
              <a:fillRect/>
            </a:stretch>
          </p:blipFill>
          <p:spPr bwMode="auto">
            <a:xfrm>
              <a:off x="4013200" y="838200"/>
              <a:ext cx="471488" cy="471487"/>
            </a:xfrm>
            <a:prstGeom prst="ellipse">
              <a:avLst/>
            </a:prstGeom>
            <a:noFill/>
            <a:ln w="9525">
              <a:noFill/>
              <a:miter lim="800000"/>
              <a:headEnd/>
              <a:tailEnd/>
            </a:ln>
          </p:spPr>
        </p:pic>
      </p:grpSp>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grpSp>
        <p:nvGrpSpPr>
          <p:cNvPr id="74754" name="Group 35"/>
          <p:cNvGrpSpPr>
            <a:grpSpLocks/>
          </p:cNvGrpSpPr>
          <p:nvPr/>
        </p:nvGrpSpPr>
        <p:grpSpPr bwMode="auto">
          <a:xfrm>
            <a:off x="6375400" y="2838450"/>
            <a:ext cx="1112838" cy="1130300"/>
            <a:chOff x="7670800" y="1828800"/>
            <a:chExt cx="1112837" cy="1130300"/>
          </a:xfrm>
          <a:effectLst>
            <a:reflection stA="50000" endPos="25000" dist="12700" dir="5400000" sy="-100000" algn="bl" rotWithShape="0"/>
          </a:effectLst>
        </p:grpSpPr>
        <p:pic>
          <p:nvPicPr>
            <p:cNvPr id="37" name="Picture 4"/>
            <p:cNvPicPr>
              <a:picLocks noChangeAspect="1" noChangeArrowheads="1"/>
            </p:cNvPicPr>
            <p:nvPr/>
          </p:nvPicPr>
          <p:blipFill>
            <a:blip r:embed="rId3"/>
            <a:srcRect/>
            <a:stretch>
              <a:fillRect/>
            </a:stretch>
          </p:blipFill>
          <p:spPr bwMode="auto">
            <a:xfrm>
              <a:off x="7670800" y="2012950"/>
              <a:ext cx="946150" cy="946150"/>
            </a:xfrm>
            <a:prstGeom prst="rect">
              <a:avLst/>
            </a:prstGeom>
            <a:noFill/>
            <a:effectLst>
              <a:reflection endPos="20000" dir="5400000" sy="-100000" algn="bl" rotWithShape="0"/>
            </a:effectLst>
          </p:spPr>
        </p:pic>
        <p:sp>
          <p:nvSpPr>
            <p:cNvPr id="38" name="Oval 37"/>
            <p:cNvSpPr/>
            <p:nvPr/>
          </p:nvSpPr>
          <p:spPr>
            <a:xfrm>
              <a:off x="8402637" y="1828800"/>
              <a:ext cx="381000" cy="381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pic>
          <p:nvPicPr>
            <p:cNvPr id="74774" name="Picture 38" descr="cc-nc-icon-presentations.png"/>
            <p:cNvPicPr>
              <a:picLocks noChangeAspect="1"/>
            </p:cNvPicPr>
            <p:nvPr/>
          </p:nvPicPr>
          <p:blipFill>
            <a:blip r:embed="rId4"/>
            <a:srcRect/>
            <a:stretch>
              <a:fillRect/>
            </a:stretch>
          </p:blipFill>
          <p:spPr bwMode="auto">
            <a:xfrm>
              <a:off x="8402637" y="1828800"/>
              <a:ext cx="368300" cy="368300"/>
            </a:xfrm>
            <a:prstGeom prst="rect">
              <a:avLst/>
            </a:prstGeom>
            <a:noFill/>
            <a:ln w="9525">
              <a:noFill/>
              <a:miter lim="800000"/>
              <a:headEnd/>
              <a:tailEnd/>
            </a:ln>
          </p:spPr>
        </p:pic>
      </p:grpSp>
      <p:grpSp>
        <p:nvGrpSpPr>
          <p:cNvPr id="74755" name="Group 30"/>
          <p:cNvGrpSpPr>
            <a:grpSpLocks/>
          </p:cNvGrpSpPr>
          <p:nvPr/>
        </p:nvGrpSpPr>
        <p:grpSpPr bwMode="auto">
          <a:xfrm>
            <a:off x="6146800" y="4210050"/>
            <a:ext cx="1106488" cy="1123950"/>
            <a:chOff x="6153150" y="762000"/>
            <a:chExt cx="1106487" cy="1123950"/>
          </a:xfrm>
          <a:effectLst>
            <a:reflection stA="50000" endPos="25000" dist="12700" dir="5400000" sy="-100000" algn="bl" rotWithShape="0"/>
          </a:effectLst>
        </p:grpSpPr>
        <p:pic>
          <p:nvPicPr>
            <p:cNvPr id="32" name="Picture 4"/>
            <p:cNvPicPr>
              <a:picLocks noChangeAspect="1" noChangeArrowheads="1"/>
            </p:cNvPicPr>
            <p:nvPr/>
          </p:nvPicPr>
          <p:blipFill>
            <a:blip r:embed="rId3"/>
            <a:srcRect/>
            <a:stretch>
              <a:fillRect/>
            </a:stretch>
          </p:blipFill>
          <p:spPr bwMode="auto">
            <a:xfrm>
              <a:off x="6153150" y="939800"/>
              <a:ext cx="946150" cy="946150"/>
            </a:xfrm>
            <a:prstGeom prst="rect">
              <a:avLst/>
            </a:prstGeom>
            <a:noFill/>
            <a:effectLst>
              <a:reflection endPos="20000" dir="5400000" sy="-100000" algn="bl" rotWithShape="0"/>
            </a:effectLst>
          </p:spPr>
        </p:pic>
        <p:sp>
          <p:nvSpPr>
            <p:cNvPr id="33" name="Oval 32"/>
            <p:cNvSpPr/>
            <p:nvPr/>
          </p:nvSpPr>
          <p:spPr>
            <a:xfrm>
              <a:off x="6878637" y="762000"/>
              <a:ext cx="381000" cy="381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pic>
          <p:nvPicPr>
            <p:cNvPr id="74771" name="Picture 33" descr="cc-nc-icon-presentations.png"/>
            <p:cNvPicPr>
              <a:picLocks noChangeAspect="1"/>
            </p:cNvPicPr>
            <p:nvPr/>
          </p:nvPicPr>
          <p:blipFill>
            <a:blip r:embed="rId4"/>
            <a:srcRect/>
            <a:stretch>
              <a:fillRect/>
            </a:stretch>
          </p:blipFill>
          <p:spPr bwMode="auto">
            <a:xfrm>
              <a:off x="6878637" y="762000"/>
              <a:ext cx="368300" cy="368300"/>
            </a:xfrm>
            <a:prstGeom prst="rect">
              <a:avLst/>
            </a:prstGeom>
            <a:noFill/>
            <a:ln w="9525">
              <a:noFill/>
              <a:miter lim="800000"/>
              <a:headEnd/>
              <a:tailEnd/>
            </a:ln>
          </p:spPr>
        </p:pic>
      </p:grpSp>
      <p:pic>
        <p:nvPicPr>
          <p:cNvPr id="24" name="Picture 4"/>
          <p:cNvPicPr>
            <a:picLocks noChangeAspect="1" noChangeArrowheads="1"/>
          </p:cNvPicPr>
          <p:nvPr/>
        </p:nvPicPr>
        <p:blipFill>
          <a:blip r:embed="rId3"/>
          <a:srcRect/>
          <a:stretch>
            <a:fillRect/>
          </a:stretch>
        </p:blipFill>
        <p:spPr bwMode="auto">
          <a:xfrm>
            <a:off x="3175000" y="2152650"/>
            <a:ext cx="1924050" cy="1924050"/>
          </a:xfrm>
          <a:prstGeom prst="rect">
            <a:avLst/>
          </a:prstGeom>
          <a:noFill/>
          <a:effectLst>
            <a:reflection stA="50000" endPos="25000" dist="12700" dir="5400000" sy="-100000" algn="bl" rotWithShape="0"/>
          </a:effectLst>
        </p:spPr>
      </p:pic>
      <p:grpSp>
        <p:nvGrpSpPr>
          <p:cNvPr id="74757" name="Group 29"/>
          <p:cNvGrpSpPr>
            <a:grpSpLocks/>
          </p:cNvGrpSpPr>
          <p:nvPr/>
        </p:nvGrpSpPr>
        <p:grpSpPr bwMode="auto">
          <a:xfrm>
            <a:off x="6153150" y="1009650"/>
            <a:ext cx="1106488" cy="1123950"/>
            <a:chOff x="6153150" y="762000"/>
            <a:chExt cx="1106487" cy="1123950"/>
          </a:xfrm>
          <a:effectLst>
            <a:reflection stA="50000" endPos="25000" dist="12700" dir="5400000" sy="-100000" algn="bl" rotWithShape="0"/>
          </a:effectLst>
        </p:grpSpPr>
        <p:pic>
          <p:nvPicPr>
            <p:cNvPr id="25" name="Picture 4"/>
            <p:cNvPicPr>
              <a:picLocks noChangeAspect="1" noChangeArrowheads="1"/>
            </p:cNvPicPr>
            <p:nvPr/>
          </p:nvPicPr>
          <p:blipFill>
            <a:blip r:embed="rId3"/>
            <a:srcRect/>
            <a:stretch>
              <a:fillRect/>
            </a:stretch>
          </p:blipFill>
          <p:spPr bwMode="auto">
            <a:xfrm>
              <a:off x="6153150" y="939800"/>
              <a:ext cx="946150" cy="946150"/>
            </a:xfrm>
            <a:prstGeom prst="rect">
              <a:avLst/>
            </a:prstGeom>
            <a:noFill/>
            <a:effectLst>
              <a:reflection endPos="20000" dir="5400000" sy="-100000" algn="bl" rotWithShape="0"/>
            </a:effectLst>
          </p:spPr>
        </p:pic>
        <p:sp>
          <p:nvSpPr>
            <p:cNvPr id="9" name="Oval 8"/>
            <p:cNvSpPr/>
            <p:nvPr/>
          </p:nvSpPr>
          <p:spPr>
            <a:xfrm>
              <a:off x="6878637" y="762000"/>
              <a:ext cx="381000" cy="381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pic>
          <p:nvPicPr>
            <p:cNvPr id="74768" name="Picture 53" descr="cc-nc-icon-presentations.png"/>
            <p:cNvPicPr>
              <a:picLocks noChangeAspect="1"/>
            </p:cNvPicPr>
            <p:nvPr/>
          </p:nvPicPr>
          <p:blipFill>
            <a:blip r:embed="rId4"/>
            <a:srcRect/>
            <a:stretch>
              <a:fillRect/>
            </a:stretch>
          </p:blipFill>
          <p:spPr bwMode="auto">
            <a:xfrm>
              <a:off x="6878637" y="762000"/>
              <a:ext cx="368300" cy="368300"/>
            </a:xfrm>
            <a:prstGeom prst="rect">
              <a:avLst/>
            </a:prstGeom>
            <a:noFill/>
            <a:ln w="9525">
              <a:noFill/>
              <a:miter lim="800000"/>
              <a:headEnd/>
              <a:tailEnd/>
            </a:ln>
          </p:spPr>
        </p:pic>
      </p:grpSp>
      <p:cxnSp>
        <p:nvCxnSpPr>
          <p:cNvPr id="65" name="Straight Arrow Connector 64"/>
          <p:cNvCxnSpPr/>
          <p:nvPr/>
        </p:nvCxnSpPr>
        <p:spPr>
          <a:xfrm flipV="1">
            <a:off x="5162550" y="1620838"/>
            <a:ext cx="908050" cy="836612"/>
          </a:xfrm>
          <a:prstGeom prst="straightConnector1">
            <a:avLst/>
          </a:prstGeom>
          <a:ln>
            <a:solidFill>
              <a:srgbClr val="A64D79"/>
            </a:solidFill>
            <a:tailEnd type="arrow"/>
          </a:ln>
        </p:spPr>
        <p:style>
          <a:lnRef idx="2">
            <a:schemeClr val="accent1"/>
          </a:lnRef>
          <a:fillRef idx="0">
            <a:schemeClr val="accent1"/>
          </a:fillRef>
          <a:effectRef idx="1">
            <a:schemeClr val="accent1"/>
          </a:effectRef>
          <a:fontRef idx="minor">
            <a:schemeClr val="tx1"/>
          </a:fontRef>
        </p:style>
      </p:cxnSp>
      <p:cxnSp>
        <p:nvCxnSpPr>
          <p:cNvPr id="74" name="Straight Arrow Connector 73"/>
          <p:cNvCxnSpPr/>
          <p:nvPr/>
        </p:nvCxnSpPr>
        <p:spPr>
          <a:xfrm>
            <a:off x="5156200" y="2686050"/>
            <a:ext cx="2362200" cy="4763"/>
          </a:xfrm>
          <a:prstGeom prst="straightConnector1">
            <a:avLst/>
          </a:prstGeom>
          <a:ln>
            <a:solidFill>
              <a:srgbClr val="A64D79"/>
            </a:solidFill>
            <a:tailEnd type="arrow"/>
          </a:ln>
        </p:spPr>
        <p:style>
          <a:lnRef idx="2">
            <a:schemeClr val="accent1"/>
          </a:lnRef>
          <a:fillRef idx="0">
            <a:schemeClr val="accent1"/>
          </a:fillRef>
          <a:effectRef idx="1">
            <a:schemeClr val="accent1"/>
          </a:effectRef>
          <a:fontRef idx="minor">
            <a:schemeClr val="tx1"/>
          </a:fontRef>
        </p:style>
      </p:cxnSp>
      <p:cxnSp>
        <p:nvCxnSpPr>
          <p:cNvPr id="78" name="Straight Arrow Connector 77"/>
          <p:cNvCxnSpPr/>
          <p:nvPr/>
        </p:nvCxnSpPr>
        <p:spPr>
          <a:xfrm>
            <a:off x="5156200" y="3448050"/>
            <a:ext cx="1143000" cy="1588"/>
          </a:xfrm>
          <a:prstGeom prst="straightConnector1">
            <a:avLst/>
          </a:prstGeom>
          <a:ln>
            <a:solidFill>
              <a:srgbClr val="A64D79"/>
            </a:solidFill>
            <a:tailEnd type="arrow"/>
          </a:ln>
        </p:spPr>
        <p:style>
          <a:lnRef idx="2">
            <a:schemeClr val="accent1"/>
          </a:lnRef>
          <a:fillRef idx="0">
            <a:schemeClr val="accent1"/>
          </a:fillRef>
          <a:effectRef idx="1">
            <a:schemeClr val="accent1"/>
          </a:effectRef>
          <a:fontRef idx="minor">
            <a:schemeClr val="tx1"/>
          </a:fontRef>
        </p:style>
      </p:cxnSp>
      <p:grpSp>
        <p:nvGrpSpPr>
          <p:cNvPr id="74761" name="Group 34"/>
          <p:cNvGrpSpPr>
            <a:grpSpLocks/>
          </p:cNvGrpSpPr>
          <p:nvPr/>
        </p:nvGrpSpPr>
        <p:grpSpPr bwMode="auto">
          <a:xfrm>
            <a:off x="7670800" y="2076450"/>
            <a:ext cx="1112838" cy="1130300"/>
            <a:chOff x="7670800" y="1828800"/>
            <a:chExt cx="1112837" cy="1130300"/>
          </a:xfrm>
          <a:effectLst>
            <a:reflection stA="50000" endPos="25000" dist="12700" dir="5400000" sy="-100000" algn="bl" rotWithShape="0"/>
          </a:effectLst>
        </p:grpSpPr>
        <p:pic>
          <p:nvPicPr>
            <p:cNvPr id="26" name="Picture 4"/>
            <p:cNvPicPr>
              <a:picLocks noChangeAspect="1" noChangeArrowheads="1"/>
            </p:cNvPicPr>
            <p:nvPr/>
          </p:nvPicPr>
          <p:blipFill>
            <a:blip r:embed="rId3"/>
            <a:srcRect/>
            <a:stretch>
              <a:fillRect/>
            </a:stretch>
          </p:blipFill>
          <p:spPr bwMode="auto">
            <a:xfrm>
              <a:off x="7670800" y="2012950"/>
              <a:ext cx="946150" cy="946150"/>
            </a:xfrm>
            <a:prstGeom prst="rect">
              <a:avLst/>
            </a:prstGeom>
            <a:noFill/>
            <a:effectLst>
              <a:reflection endPos="20000" dir="5400000" sy="-100000" algn="bl" rotWithShape="0"/>
            </a:effectLst>
          </p:spPr>
        </p:pic>
        <p:sp>
          <p:nvSpPr>
            <p:cNvPr id="86" name="Oval 85"/>
            <p:cNvSpPr/>
            <p:nvPr/>
          </p:nvSpPr>
          <p:spPr>
            <a:xfrm>
              <a:off x="8402637" y="1828800"/>
              <a:ext cx="381000" cy="381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pic>
          <p:nvPicPr>
            <p:cNvPr id="74765" name="Picture 86" descr="cc-nc-icon-presentations.png"/>
            <p:cNvPicPr>
              <a:picLocks noChangeAspect="1"/>
            </p:cNvPicPr>
            <p:nvPr/>
          </p:nvPicPr>
          <p:blipFill>
            <a:blip r:embed="rId4"/>
            <a:srcRect/>
            <a:stretch>
              <a:fillRect/>
            </a:stretch>
          </p:blipFill>
          <p:spPr bwMode="auto">
            <a:xfrm>
              <a:off x="8402637" y="1828800"/>
              <a:ext cx="368300" cy="368300"/>
            </a:xfrm>
            <a:prstGeom prst="rect">
              <a:avLst/>
            </a:prstGeom>
            <a:noFill/>
            <a:ln w="9525">
              <a:noFill/>
              <a:miter lim="800000"/>
              <a:headEnd/>
              <a:tailEnd/>
            </a:ln>
          </p:spPr>
        </p:pic>
      </p:grpSp>
      <p:cxnSp>
        <p:nvCxnSpPr>
          <p:cNvPr id="68" name="Straight Arrow Connector 67"/>
          <p:cNvCxnSpPr/>
          <p:nvPr/>
        </p:nvCxnSpPr>
        <p:spPr>
          <a:xfrm>
            <a:off x="5162550" y="3905250"/>
            <a:ext cx="908050" cy="836613"/>
          </a:xfrm>
          <a:prstGeom prst="straightConnector1">
            <a:avLst/>
          </a:prstGeom>
          <a:ln>
            <a:solidFill>
              <a:srgbClr val="A64D79"/>
            </a:solidFill>
            <a:tailEnd type="arrow"/>
          </a:ln>
        </p:spPr>
        <p:style>
          <a:lnRef idx="2">
            <a:schemeClr val="accent1"/>
          </a:lnRef>
          <a:fillRef idx="0">
            <a:schemeClr val="accent1"/>
          </a:fillRef>
          <a:effectRef idx="1">
            <a:schemeClr val="accent1"/>
          </a:effectRef>
          <a:fontRef idx="minor">
            <a:schemeClr val="tx1"/>
          </a:fontRef>
        </p:style>
      </p:cxnSp>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76802" name="Picture 2" descr="cc-nc-icon-presentations.png"/>
          <p:cNvPicPr>
            <a:picLocks noChangeAspect="1"/>
          </p:cNvPicPr>
          <p:nvPr/>
        </p:nvPicPr>
        <p:blipFill>
          <a:blip r:embed="rId3"/>
          <a:srcRect/>
          <a:stretch>
            <a:fillRect/>
          </a:stretch>
        </p:blipFill>
        <p:spPr bwMode="auto">
          <a:xfrm>
            <a:off x="2794000" y="1549400"/>
            <a:ext cx="4584700" cy="45847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78850" name="Picture 3" descr="cc-com-icon-presentations.png"/>
          <p:cNvPicPr>
            <a:picLocks noChangeAspect="1"/>
          </p:cNvPicPr>
          <p:nvPr/>
        </p:nvPicPr>
        <p:blipFill>
          <a:blip r:embed="rId3"/>
          <a:srcRect/>
          <a:stretch>
            <a:fillRect/>
          </a:stretch>
        </p:blipFill>
        <p:spPr bwMode="auto">
          <a:xfrm>
            <a:off x="2781300" y="1536700"/>
            <a:ext cx="4610100" cy="45974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12292" name="Picture 4"/>
          <p:cNvPicPr>
            <a:picLocks noChangeAspect="1" noChangeArrowheads="1"/>
          </p:cNvPicPr>
          <p:nvPr/>
        </p:nvPicPr>
        <p:blipFill>
          <a:blip r:embed="rId3"/>
          <a:srcRect/>
          <a:stretch>
            <a:fillRect/>
          </a:stretch>
        </p:blipFill>
        <p:spPr bwMode="auto">
          <a:xfrm>
            <a:off x="3175000" y="1905000"/>
            <a:ext cx="3810000" cy="3810000"/>
          </a:xfrm>
          <a:prstGeom prst="rect">
            <a:avLst/>
          </a:prstGeom>
          <a:noFill/>
          <a:effectLst>
            <a:reflection stA="50000" endPos="25000" dist="12700" dir="5400000" sy="-100000" algn="bl" rotWithShape="0"/>
          </a:effectLst>
        </p:spPr>
      </p:pic>
      <p:sp>
        <p:nvSpPr>
          <p:cNvPr id="9" name="Oval 8"/>
          <p:cNvSpPr/>
          <p:nvPr/>
        </p:nvSpPr>
        <p:spPr>
          <a:xfrm>
            <a:off x="6248400" y="1700212"/>
            <a:ext cx="533400" cy="5334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0" name="Oval 9"/>
          <p:cNvSpPr/>
          <p:nvPr/>
        </p:nvSpPr>
        <p:spPr>
          <a:xfrm>
            <a:off x="5791200" y="1700212"/>
            <a:ext cx="533400" cy="5334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1" name="Oval 10"/>
          <p:cNvSpPr/>
          <p:nvPr/>
        </p:nvSpPr>
        <p:spPr>
          <a:xfrm>
            <a:off x="6705600" y="1700212"/>
            <a:ext cx="533400" cy="5334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pic>
        <p:nvPicPr>
          <p:cNvPr id="12" name="Picture 11" descr="cc-nc-icon-presentations.png"/>
          <p:cNvPicPr>
            <a:picLocks noChangeAspect="1"/>
          </p:cNvPicPr>
          <p:nvPr/>
        </p:nvPicPr>
        <p:blipFill>
          <a:blip r:embed="rId4"/>
          <a:srcRect/>
          <a:stretch>
            <a:fillRect/>
          </a:stretch>
        </p:blipFill>
        <p:spPr bwMode="auto">
          <a:xfrm>
            <a:off x="6229350" y="1685925"/>
            <a:ext cx="554038" cy="554037"/>
          </a:xfrm>
          <a:prstGeom prst="rect">
            <a:avLst/>
          </a:prstGeom>
          <a:noFill/>
          <a:ln w="9525">
            <a:noFill/>
            <a:miter lim="800000"/>
            <a:headEnd/>
            <a:tailEnd/>
          </a:ln>
        </p:spPr>
      </p:pic>
      <p:pic>
        <p:nvPicPr>
          <p:cNvPr id="13" name="Picture 12" descr="cc-sa-icon-presentations.png"/>
          <p:cNvPicPr>
            <a:picLocks noChangeAspect="1"/>
          </p:cNvPicPr>
          <p:nvPr/>
        </p:nvPicPr>
        <p:blipFill>
          <a:blip r:embed="rId5"/>
          <a:stretch>
            <a:fillRect/>
          </a:stretch>
        </p:blipFill>
        <p:spPr>
          <a:xfrm>
            <a:off x="6680200" y="1676400"/>
            <a:ext cx="558800" cy="558800"/>
          </a:xfrm>
          <a:prstGeom prst="rect">
            <a:avLst/>
          </a:prstGeom>
        </p:spPr>
      </p:pic>
      <p:pic>
        <p:nvPicPr>
          <p:cNvPr id="14" name="Picture 13" descr="cc-by-icon-presentations.png"/>
          <p:cNvPicPr>
            <a:picLocks noChangeAspect="1"/>
          </p:cNvPicPr>
          <p:nvPr/>
        </p:nvPicPr>
        <p:blipFill>
          <a:blip r:embed="rId6"/>
          <a:stretch>
            <a:fillRect/>
          </a:stretch>
        </p:blipFill>
        <p:spPr>
          <a:xfrm>
            <a:off x="5778500" y="1689100"/>
            <a:ext cx="558800" cy="558800"/>
          </a:xfrm>
          <a:prstGeom prst="rect">
            <a:avLst/>
          </a:prstGeom>
        </p:spPr>
      </p:pic>
      <p:grpSp>
        <p:nvGrpSpPr>
          <p:cNvPr id="15" name="Group 14"/>
          <p:cNvGrpSpPr/>
          <p:nvPr/>
        </p:nvGrpSpPr>
        <p:grpSpPr>
          <a:xfrm>
            <a:off x="5651500" y="1651000"/>
            <a:ext cx="312738" cy="312737"/>
            <a:chOff x="4013200" y="838200"/>
            <a:chExt cx="471488" cy="471487"/>
          </a:xfrm>
        </p:grpSpPr>
        <p:sp>
          <p:nvSpPr>
            <p:cNvPr id="16" name="Oval 15"/>
            <p:cNvSpPr/>
            <p:nvPr/>
          </p:nvSpPr>
          <p:spPr>
            <a:xfrm>
              <a:off x="4044950" y="869950"/>
              <a:ext cx="406400" cy="4064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7" name="Picture 8" descr="cc-icon-presentations.png"/>
            <p:cNvPicPr>
              <a:picLocks noChangeAspect="1"/>
            </p:cNvPicPr>
            <p:nvPr/>
          </p:nvPicPr>
          <p:blipFill>
            <a:blip r:embed="rId7"/>
            <a:srcRect/>
            <a:stretch>
              <a:fillRect/>
            </a:stretch>
          </p:blipFill>
          <p:spPr bwMode="auto">
            <a:xfrm>
              <a:off x="4013200" y="838200"/>
              <a:ext cx="471488" cy="471487"/>
            </a:xfrm>
            <a:prstGeom prst="ellipse">
              <a:avLst/>
            </a:prstGeom>
            <a:noFill/>
            <a:ln w="9525">
              <a:noFill/>
              <a:miter lim="800000"/>
              <a:headEnd/>
              <a:tailEnd/>
            </a:ln>
          </p:spPr>
        </p:pic>
      </p:grpSp>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12292" name="Picture 4"/>
          <p:cNvPicPr>
            <a:picLocks noChangeAspect="1" noChangeArrowheads="1"/>
          </p:cNvPicPr>
          <p:nvPr/>
        </p:nvPicPr>
        <p:blipFill>
          <a:blip r:embed="rId3"/>
          <a:srcRect/>
          <a:stretch>
            <a:fillRect/>
          </a:stretch>
        </p:blipFill>
        <p:spPr bwMode="auto">
          <a:xfrm>
            <a:off x="3175000" y="1905000"/>
            <a:ext cx="3810000" cy="3810000"/>
          </a:xfrm>
          <a:prstGeom prst="rect">
            <a:avLst/>
          </a:prstGeom>
          <a:noFill/>
          <a:effectLst>
            <a:reflection stA="50000" endPos="25000" dist="12700" dir="5400000" sy="-100000" algn="bl" rotWithShape="0"/>
          </a:effectLst>
        </p:spPr>
      </p:pic>
      <p:sp>
        <p:nvSpPr>
          <p:cNvPr id="5" name="Oval 4"/>
          <p:cNvSpPr/>
          <p:nvPr/>
        </p:nvSpPr>
        <p:spPr>
          <a:xfrm>
            <a:off x="6711950" y="1657350"/>
            <a:ext cx="533400" cy="5334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pic>
        <p:nvPicPr>
          <p:cNvPr id="9" name="Picture 3" descr="cc-com-icon-presentations.png"/>
          <p:cNvPicPr>
            <a:picLocks noChangeAspect="1"/>
          </p:cNvPicPr>
          <p:nvPr/>
        </p:nvPicPr>
        <p:blipFill>
          <a:blip r:embed="rId4"/>
          <a:srcRect/>
          <a:stretch>
            <a:fillRect/>
          </a:stretch>
        </p:blipFill>
        <p:spPr bwMode="auto">
          <a:xfrm>
            <a:off x="6686550" y="1638615"/>
            <a:ext cx="558800" cy="557261"/>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grpSp>
        <p:nvGrpSpPr>
          <p:cNvPr id="80911" name="Group 146"/>
          <p:cNvGrpSpPr>
            <a:grpSpLocks/>
          </p:cNvGrpSpPr>
          <p:nvPr/>
        </p:nvGrpSpPr>
        <p:grpSpPr bwMode="auto">
          <a:xfrm>
            <a:off x="4055610" y="1677894"/>
            <a:ext cx="5758791" cy="4450229"/>
            <a:chOff x="3178175" y="762000"/>
            <a:chExt cx="5605462" cy="4330700"/>
          </a:xfrm>
        </p:grpSpPr>
        <p:pic>
          <p:nvPicPr>
            <p:cNvPr id="126" name="Picture 4"/>
            <p:cNvPicPr>
              <a:picLocks noChangeAspect="1" noChangeArrowheads="1"/>
            </p:cNvPicPr>
            <p:nvPr/>
          </p:nvPicPr>
          <p:blipFill>
            <a:blip r:embed="rId3"/>
            <a:srcRect/>
            <a:stretch>
              <a:fillRect/>
            </a:stretch>
          </p:blipFill>
          <p:spPr bwMode="auto">
            <a:xfrm>
              <a:off x="3178175" y="1911350"/>
              <a:ext cx="1920875" cy="1919288"/>
            </a:xfrm>
            <a:prstGeom prst="rect">
              <a:avLst/>
            </a:prstGeom>
            <a:noFill/>
            <a:effectLst>
              <a:reflection endPos="20000" dir="5400000" sy="-100000" algn="bl" rotWithShape="0"/>
            </a:effectLst>
          </p:spPr>
        </p:pic>
        <p:grpSp>
          <p:nvGrpSpPr>
            <p:cNvPr id="80929" name="Group 126"/>
            <p:cNvGrpSpPr>
              <a:grpSpLocks/>
            </p:cNvGrpSpPr>
            <p:nvPr/>
          </p:nvGrpSpPr>
          <p:grpSpPr bwMode="auto">
            <a:xfrm>
              <a:off x="6146800" y="762000"/>
              <a:ext cx="1112837" cy="1130300"/>
              <a:chOff x="6024563" y="762000"/>
              <a:chExt cx="1112837" cy="1130300"/>
            </a:xfrm>
          </p:grpSpPr>
          <p:pic>
            <p:nvPicPr>
              <p:cNvPr id="128" name="Picture 5"/>
              <p:cNvPicPr>
                <a:picLocks noChangeAspect="1" noChangeArrowheads="1"/>
              </p:cNvPicPr>
              <p:nvPr/>
            </p:nvPicPr>
            <p:blipFill>
              <a:blip r:embed="rId3"/>
              <a:srcRect/>
              <a:stretch>
                <a:fillRect/>
              </a:stretch>
            </p:blipFill>
            <p:spPr bwMode="auto">
              <a:xfrm>
                <a:off x="6024563" y="938213"/>
                <a:ext cx="954087" cy="954087"/>
              </a:xfrm>
              <a:prstGeom prst="rect">
                <a:avLst/>
              </a:prstGeom>
              <a:noFill/>
              <a:effectLst>
                <a:reflection endPos="20000" dir="5400000" sy="-100000" algn="bl" rotWithShape="0"/>
              </a:effectLst>
            </p:spPr>
          </p:pic>
          <p:sp>
            <p:nvSpPr>
              <p:cNvPr id="129" name="Oval 128"/>
              <p:cNvSpPr/>
              <p:nvPr/>
            </p:nvSpPr>
            <p:spPr>
              <a:xfrm>
                <a:off x="6757607" y="762000"/>
                <a:ext cx="380216" cy="380124"/>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pic>
            <p:nvPicPr>
              <p:cNvPr id="80948" name="Picture 129" descr="cc-nc-icon-presentations.png"/>
              <p:cNvPicPr>
                <a:picLocks noChangeAspect="1"/>
              </p:cNvPicPr>
              <p:nvPr/>
            </p:nvPicPr>
            <p:blipFill>
              <a:blip r:embed="rId4"/>
              <a:srcRect/>
              <a:stretch>
                <a:fillRect/>
              </a:stretch>
            </p:blipFill>
            <p:spPr bwMode="auto">
              <a:xfrm>
                <a:off x="6756400" y="762000"/>
                <a:ext cx="368300" cy="368300"/>
              </a:xfrm>
              <a:prstGeom prst="rect">
                <a:avLst/>
              </a:prstGeom>
              <a:noFill/>
              <a:ln w="9525">
                <a:noFill/>
                <a:miter lim="800000"/>
                <a:headEnd/>
                <a:tailEnd/>
              </a:ln>
            </p:spPr>
          </p:pic>
        </p:grpSp>
        <p:cxnSp>
          <p:nvCxnSpPr>
            <p:cNvPr id="131" name="Straight Arrow Connector 130"/>
            <p:cNvCxnSpPr/>
            <p:nvPr/>
          </p:nvCxnSpPr>
          <p:spPr>
            <a:xfrm flipV="1">
              <a:off x="5163442" y="1372915"/>
              <a:ext cx="907085" cy="836273"/>
            </a:xfrm>
            <a:prstGeom prst="straightConnector1">
              <a:avLst/>
            </a:prstGeom>
            <a:ln>
              <a:solidFill>
                <a:srgbClr val="A64D79"/>
              </a:solidFill>
              <a:tailEnd type="arrow"/>
            </a:ln>
          </p:spPr>
          <p:style>
            <a:lnRef idx="2">
              <a:schemeClr val="accent1"/>
            </a:lnRef>
            <a:fillRef idx="0">
              <a:schemeClr val="accent1"/>
            </a:fillRef>
            <a:effectRef idx="1">
              <a:schemeClr val="accent1"/>
            </a:effectRef>
            <a:fontRef idx="minor">
              <a:schemeClr val="tx1"/>
            </a:fontRef>
          </p:style>
        </p:cxnSp>
        <p:cxnSp>
          <p:nvCxnSpPr>
            <p:cNvPr id="132" name="Straight Arrow Connector 131"/>
            <p:cNvCxnSpPr/>
            <p:nvPr/>
          </p:nvCxnSpPr>
          <p:spPr>
            <a:xfrm>
              <a:off x="5155295" y="2437262"/>
              <a:ext cx="2362767" cy="5430"/>
            </a:xfrm>
            <a:prstGeom prst="straightConnector1">
              <a:avLst/>
            </a:prstGeom>
            <a:ln>
              <a:solidFill>
                <a:srgbClr val="A64D79"/>
              </a:solidFill>
              <a:tailEnd type="arrow"/>
            </a:ln>
          </p:spPr>
          <p:style>
            <a:lnRef idx="2">
              <a:schemeClr val="accent1"/>
            </a:lnRef>
            <a:fillRef idx="0">
              <a:schemeClr val="accent1"/>
            </a:fillRef>
            <a:effectRef idx="1">
              <a:schemeClr val="accent1"/>
            </a:effectRef>
            <a:fontRef idx="minor">
              <a:schemeClr val="tx1"/>
            </a:fontRef>
          </p:style>
        </p:cxnSp>
        <p:cxnSp>
          <p:nvCxnSpPr>
            <p:cNvPr id="133" name="Straight Arrow Connector 132"/>
            <p:cNvCxnSpPr/>
            <p:nvPr/>
          </p:nvCxnSpPr>
          <p:spPr>
            <a:xfrm>
              <a:off x="5155295" y="3200224"/>
              <a:ext cx="1143361" cy="2716"/>
            </a:xfrm>
            <a:prstGeom prst="straightConnector1">
              <a:avLst/>
            </a:prstGeom>
            <a:ln>
              <a:solidFill>
                <a:srgbClr val="A64D79"/>
              </a:solidFill>
              <a:tailEnd type="arrow"/>
            </a:ln>
          </p:spPr>
          <p:style>
            <a:lnRef idx="2">
              <a:schemeClr val="accent1"/>
            </a:lnRef>
            <a:fillRef idx="0">
              <a:schemeClr val="accent1"/>
            </a:fillRef>
            <a:effectRef idx="1">
              <a:schemeClr val="accent1"/>
            </a:effectRef>
            <a:fontRef idx="minor">
              <a:schemeClr val="tx1"/>
            </a:fontRef>
          </p:style>
        </p:cxnSp>
        <p:grpSp>
          <p:nvGrpSpPr>
            <p:cNvPr id="80933" name="Group 133"/>
            <p:cNvGrpSpPr>
              <a:grpSpLocks/>
            </p:cNvGrpSpPr>
            <p:nvPr/>
          </p:nvGrpSpPr>
          <p:grpSpPr bwMode="auto">
            <a:xfrm>
              <a:off x="7670800" y="1828800"/>
              <a:ext cx="1112837" cy="1130300"/>
              <a:chOff x="6024563" y="762000"/>
              <a:chExt cx="1112837" cy="1130300"/>
            </a:xfrm>
          </p:grpSpPr>
          <p:pic>
            <p:nvPicPr>
              <p:cNvPr id="135" name="Picture 5"/>
              <p:cNvPicPr>
                <a:picLocks noChangeAspect="1" noChangeArrowheads="1"/>
              </p:cNvPicPr>
              <p:nvPr/>
            </p:nvPicPr>
            <p:blipFill>
              <a:blip r:embed="rId3"/>
              <a:srcRect/>
              <a:stretch>
                <a:fillRect/>
              </a:stretch>
            </p:blipFill>
            <p:spPr bwMode="auto">
              <a:xfrm>
                <a:off x="6024563" y="938213"/>
                <a:ext cx="954087" cy="954087"/>
              </a:xfrm>
              <a:prstGeom prst="rect">
                <a:avLst/>
              </a:prstGeom>
              <a:noFill/>
              <a:effectLst>
                <a:reflection endPos="20000" dir="5400000" sy="-100000" algn="bl" rotWithShape="0"/>
              </a:effectLst>
            </p:spPr>
          </p:pic>
          <p:sp>
            <p:nvSpPr>
              <p:cNvPr id="136" name="Oval 135"/>
              <p:cNvSpPr/>
              <p:nvPr/>
            </p:nvSpPr>
            <p:spPr>
              <a:xfrm>
                <a:off x="6757184" y="762263"/>
                <a:ext cx="380216" cy="380124"/>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pic>
            <p:nvPicPr>
              <p:cNvPr id="80945" name="Picture 136" descr="cc-nc-icon-presentations.png"/>
              <p:cNvPicPr>
                <a:picLocks noChangeAspect="1"/>
              </p:cNvPicPr>
              <p:nvPr/>
            </p:nvPicPr>
            <p:blipFill>
              <a:blip r:embed="rId4"/>
              <a:srcRect/>
              <a:stretch>
                <a:fillRect/>
              </a:stretch>
            </p:blipFill>
            <p:spPr bwMode="auto">
              <a:xfrm>
                <a:off x="6756400" y="762000"/>
                <a:ext cx="368300" cy="368300"/>
              </a:xfrm>
              <a:prstGeom prst="rect">
                <a:avLst/>
              </a:prstGeom>
              <a:noFill/>
              <a:ln w="9525">
                <a:noFill/>
                <a:miter lim="800000"/>
                <a:headEnd/>
                <a:tailEnd/>
              </a:ln>
            </p:spPr>
          </p:pic>
        </p:grpSp>
        <p:grpSp>
          <p:nvGrpSpPr>
            <p:cNvPr id="80934" name="Group 137"/>
            <p:cNvGrpSpPr>
              <a:grpSpLocks/>
            </p:cNvGrpSpPr>
            <p:nvPr/>
          </p:nvGrpSpPr>
          <p:grpSpPr bwMode="auto">
            <a:xfrm>
              <a:off x="6375400" y="2590800"/>
              <a:ext cx="1112837" cy="1130300"/>
              <a:chOff x="6024563" y="762000"/>
              <a:chExt cx="1112837" cy="1130300"/>
            </a:xfrm>
          </p:grpSpPr>
          <p:pic>
            <p:nvPicPr>
              <p:cNvPr id="139" name="Picture 5"/>
              <p:cNvPicPr>
                <a:picLocks noChangeAspect="1" noChangeArrowheads="1"/>
              </p:cNvPicPr>
              <p:nvPr/>
            </p:nvPicPr>
            <p:blipFill>
              <a:blip r:embed="rId3"/>
              <a:srcRect/>
              <a:stretch>
                <a:fillRect/>
              </a:stretch>
            </p:blipFill>
            <p:spPr bwMode="auto">
              <a:xfrm>
                <a:off x="6024563" y="938213"/>
                <a:ext cx="954087" cy="954087"/>
              </a:xfrm>
              <a:prstGeom prst="rect">
                <a:avLst/>
              </a:prstGeom>
              <a:noFill/>
              <a:effectLst>
                <a:reflection endPos="20000" dir="5400000" sy="-100000" algn="bl" rotWithShape="0"/>
              </a:effectLst>
            </p:spPr>
          </p:pic>
          <p:sp>
            <p:nvSpPr>
              <p:cNvPr id="140" name="Oval 139"/>
              <p:cNvSpPr/>
              <p:nvPr/>
            </p:nvSpPr>
            <p:spPr>
              <a:xfrm>
                <a:off x="6757136" y="763226"/>
                <a:ext cx="380216" cy="380124"/>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pic>
            <p:nvPicPr>
              <p:cNvPr id="80942" name="Picture 140" descr="cc-nc-icon-presentations.png"/>
              <p:cNvPicPr>
                <a:picLocks noChangeAspect="1"/>
              </p:cNvPicPr>
              <p:nvPr/>
            </p:nvPicPr>
            <p:blipFill>
              <a:blip r:embed="rId4"/>
              <a:srcRect/>
              <a:stretch>
                <a:fillRect/>
              </a:stretch>
            </p:blipFill>
            <p:spPr bwMode="auto">
              <a:xfrm>
                <a:off x="6756400" y="762000"/>
                <a:ext cx="368300" cy="368300"/>
              </a:xfrm>
              <a:prstGeom prst="rect">
                <a:avLst/>
              </a:prstGeom>
              <a:noFill/>
              <a:ln w="9525">
                <a:noFill/>
                <a:miter lim="800000"/>
                <a:headEnd/>
                <a:tailEnd/>
              </a:ln>
            </p:spPr>
          </p:pic>
        </p:grpSp>
        <p:grpSp>
          <p:nvGrpSpPr>
            <p:cNvPr id="80935" name="Group 141"/>
            <p:cNvGrpSpPr>
              <a:grpSpLocks/>
            </p:cNvGrpSpPr>
            <p:nvPr/>
          </p:nvGrpSpPr>
          <p:grpSpPr bwMode="auto">
            <a:xfrm>
              <a:off x="6146800" y="3962400"/>
              <a:ext cx="1112837" cy="1130300"/>
              <a:chOff x="6024563" y="762000"/>
              <a:chExt cx="1112837" cy="1130300"/>
            </a:xfrm>
          </p:grpSpPr>
          <p:pic>
            <p:nvPicPr>
              <p:cNvPr id="143" name="Picture 5"/>
              <p:cNvPicPr>
                <a:picLocks noChangeAspect="1" noChangeArrowheads="1"/>
              </p:cNvPicPr>
              <p:nvPr/>
            </p:nvPicPr>
            <p:blipFill>
              <a:blip r:embed="rId3"/>
              <a:srcRect/>
              <a:stretch>
                <a:fillRect/>
              </a:stretch>
            </p:blipFill>
            <p:spPr bwMode="auto">
              <a:xfrm>
                <a:off x="6024563" y="938213"/>
                <a:ext cx="954087" cy="954087"/>
              </a:xfrm>
              <a:prstGeom prst="rect">
                <a:avLst/>
              </a:prstGeom>
              <a:noFill/>
              <a:effectLst>
                <a:reflection endPos="20000" dir="5400000" sy="-100000" algn="bl" rotWithShape="0"/>
              </a:effectLst>
            </p:spPr>
          </p:pic>
          <p:sp>
            <p:nvSpPr>
              <p:cNvPr id="144" name="Oval 143"/>
              <p:cNvSpPr/>
              <p:nvPr/>
            </p:nvSpPr>
            <p:spPr>
              <a:xfrm>
                <a:off x="6757607" y="762788"/>
                <a:ext cx="380216" cy="380124"/>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pic>
            <p:nvPicPr>
              <p:cNvPr id="80939" name="Picture 144" descr="cc-nc-icon-presentations.png"/>
              <p:cNvPicPr>
                <a:picLocks noChangeAspect="1"/>
              </p:cNvPicPr>
              <p:nvPr/>
            </p:nvPicPr>
            <p:blipFill>
              <a:blip r:embed="rId4"/>
              <a:srcRect/>
              <a:stretch>
                <a:fillRect/>
              </a:stretch>
            </p:blipFill>
            <p:spPr bwMode="auto">
              <a:xfrm>
                <a:off x="6756400" y="762000"/>
                <a:ext cx="368300" cy="368300"/>
              </a:xfrm>
              <a:prstGeom prst="rect">
                <a:avLst/>
              </a:prstGeom>
              <a:noFill/>
              <a:ln w="9525">
                <a:noFill/>
                <a:miter lim="800000"/>
                <a:headEnd/>
                <a:tailEnd/>
              </a:ln>
            </p:spPr>
          </p:pic>
        </p:grpSp>
        <p:cxnSp>
          <p:nvCxnSpPr>
            <p:cNvPr id="146" name="Straight Arrow Connector 145"/>
            <p:cNvCxnSpPr/>
            <p:nvPr/>
          </p:nvCxnSpPr>
          <p:spPr>
            <a:xfrm>
              <a:off x="5163442" y="3656373"/>
              <a:ext cx="907085" cy="838989"/>
            </a:xfrm>
            <a:prstGeom prst="straightConnector1">
              <a:avLst/>
            </a:prstGeom>
            <a:ln>
              <a:solidFill>
                <a:srgbClr val="A64D79"/>
              </a:solidFill>
              <a:tailEnd type="arrow"/>
            </a:ln>
          </p:spPr>
          <p:style>
            <a:lnRef idx="2">
              <a:schemeClr val="accent1"/>
            </a:lnRef>
            <a:fillRef idx="0">
              <a:schemeClr val="accent1"/>
            </a:fillRef>
            <a:effectRef idx="1">
              <a:schemeClr val="accent1"/>
            </a:effectRef>
            <a:fontRef idx="minor">
              <a:schemeClr val="tx1"/>
            </a:fontRef>
          </p:style>
        </p:cxnSp>
      </p:grpSp>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grpSp>
        <p:nvGrpSpPr>
          <p:cNvPr id="9" name="Group 201"/>
          <p:cNvGrpSpPr>
            <a:grpSpLocks/>
          </p:cNvGrpSpPr>
          <p:nvPr/>
        </p:nvGrpSpPr>
        <p:grpSpPr bwMode="auto">
          <a:xfrm>
            <a:off x="1823521" y="1677894"/>
            <a:ext cx="1135575" cy="1160686"/>
            <a:chOff x="3771900" y="381000"/>
            <a:chExt cx="646599" cy="660702"/>
          </a:xfrm>
        </p:grpSpPr>
        <p:pic>
          <p:nvPicPr>
            <p:cNvPr id="189" name="Picture 5"/>
            <p:cNvPicPr>
              <a:picLocks noChangeAspect="1" noChangeArrowheads="1"/>
            </p:cNvPicPr>
            <p:nvPr/>
          </p:nvPicPr>
          <p:blipFill>
            <a:blip r:embed="rId3"/>
            <a:srcRect/>
            <a:stretch>
              <a:fillRect/>
            </a:stretch>
          </p:blipFill>
          <p:spPr bwMode="auto">
            <a:xfrm>
              <a:off x="3860800" y="484003"/>
              <a:ext cx="557699" cy="557699"/>
            </a:xfrm>
            <a:prstGeom prst="rect">
              <a:avLst/>
            </a:prstGeom>
            <a:noFill/>
            <a:effectLst>
              <a:reflection endPos="20000" dir="5400000" sy="-100000" algn="bl" rotWithShape="0"/>
            </a:effectLst>
          </p:spPr>
        </p:pic>
        <p:grpSp>
          <p:nvGrpSpPr>
            <p:cNvPr id="10" name="Group 200"/>
            <p:cNvGrpSpPr>
              <a:grpSpLocks/>
            </p:cNvGrpSpPr>
            <p:nvPr/>
          </p:nvGrpSpPr>
          <p:grpSpPr bwMode="auto">
            <a:xfrm>
              <a:off x="3771900" y="381000"/>
              <a:ext cx="222708" cy="222709"/>
              <a:chOff x="4288586" y="381000"/>
              <a:chExt cx="222708" cy="222709"/>
            </a:xfrm>
          </p:grpSpPr>
          <p:sp>
            <p:nvSpPr>
              <p:cNvPr id="190" name="Oval 189"/>
              <p:cNvSpPr/>
              <p:nvPr/>
            </p:nvSpPr>
            <p:spPr>
              <a:xfrm>
                <a:off x="4288586" y="381000"/>
                <a:ext cx="222418" cy="222352"/>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pic>
            <p:nvPicPr>
              <p:cNvPr id="80973" name="Picture 199" descr="cc-com-icon-presentations.png"/>
              <p:cNvPicPr>
                <a:picLocks noChangeAspect="1"/>
              </p:cNvPicPr>
              <p:nvPr/>
            </p:nvPicPr>
            <p:blipFill>
              <a:blip r:embed="rId4"/>
              <a:srcRect/>
              <a:stretch>
                <a:fillRect/>
              </a:stretch>
            </p:blipFill>
            <p:spPr bwMode="auto">
              <a:xfrm>
                <a:off x="4288828" y="381000"/>
                <a:ext cx="216497" cy="215900"/>
              </a:xfrm>
              <a:prstGeom prst="rect">
                <a:avLst/>
              </a:prstGeom>
              <a:noFill/>
              <a:ln w="9525">
                <a:noFill/>
                <a:miter lim="800000"/>
                <a:headEnd/>
                <a:tailEnd/>
              </a:ln>
            </p:spPr>
          </p:pic>
        </p:grpSp>
      </p:grpSp>
      <p:cxnSp>
        <p:nvCxnSpPr>
          <p:cNvPr id="192" name="Straight Arrow Connector 191"/>
          <p:cNvCxnSpPr/>
          <p:nvPr/>
        </p:nvCxnSpPr>
        <p:spPr>
          <a:xfrm flipH="1" flipV="1">
            <a:off x="3056750" y="2302879"/>
            <a:ext cx="931897" cy="859354"/>
          </a:xfrm>
          <a:prstGeom prst="straightConnector1">
            <a:avLst/>
          </a:prstGeom>
          <a:ln>
            <a:solidFill>
              <a:srgbClr val="20AAE3"/>
            </a:solidFill>
            <a:tailEnd type="arrow"/>
          </a:ln>
        </p:spPr>
        <p:style>
          <a:lnRef idx="2">
            <a:schemeClr val="accent1"/>
          </a:lnRef>
          <a:fillRef idx="0">
            <a:schemeClr val="accent1"/>
          </a:fillRef>
          <a:effectRef idx="1">
            <a:schemeClr val="accent1"/>
          </a:effectRef>
          <a:fontRef idx="minor">
            <a:schemeClr val="tx1"/>
          </a:fontRef>
        </p:style>
      </p:cxnSp>
      <p:grpSp>
        <p:nvGrpSpPr>
          <p:cNvPr id="11" name="Group 146"/>
          <p:cNvGrpSpPr>
            <a:grpSpLocks/>
          </p:cNvGrpSpPr>
          <p:nvPr/>
        </p:nvGrpSpPr>
        <p:grpSpPr bwMode="auto">
          <a:xfrm>
            <a:off x="4055610" y="1677894"/>
            <a:ext cx="5758791" cy="4450229"/>
            <a:chOff x="3178175" y="762000"/>
            <a:chExt cx="5605462" cy="4330700"/>
          </a:xfrm>
        </p:grpSpPr>
        <p:pic>
          <p:nvPicPr>
            <p:cNvPr id="126" name="Picture 4"/>
            <p:cNvPicPr>
              <a:picLocks noChangeAspect="1" noChangeArrowheads="1"/>
            </p:cNvPicPr>
            <p:nvPr/>
          </p:nvPicPr>
          <p:blipFill>
            <a:blip r:embed="rId3"/>
            <a:srcRect/>
            <a:stretch>
              <a:fillRect/>
            </a:stretch>
          </p:blipFill>
          <p:spPr bwMode="auto">
            <a:xfrm>
              <a:off x="3178175" y="1911350"/>
              <a:ext cx="1920875" cy="1919288"/>
            </a:xfrm>
            <a:prstGeom prst="rect">
              <a:avLst/>
            </a:prstGeom>
            <a:noFill/>
            <a:effectLst>
              <a:reflection endPos="20000" dir="5400000" sy="-100000" algn="bl" rotWithShape="0"/>
            </a:effectLst>
          </p:spPr>
        </p:pic>
        <p:grpSp>
          <p:nvGrpSpPr>
            <p:cNvPr id="12" name="Group 126"/>
            <p:cNvGrpSpPr>
              <a:grpSpLocks/>
            </p:cNvGrpSpPr>
            <p:nvPr/>
          </p:nvGrpSpPr>
          <p:grpSpPr bwMode="auto">
            <a:xfrm>
              <a:off x="6146800" y="762000"/>
              <a:ext cx="1112837" cy="1130300"/>
              <a:chOff x="6024563" y="762000"/>
              <a:chExt cx="1112837" cy="1130300"/>
            </a:xfrm>
          </p:grpSpPr>
          <p:pic>
            <p:nvPicPr>
              <p:cNvPr id="128" name="Picture 5"/>
              <p:cNvPicPr>
                <a:picLocks noChangeAspect="1" noChangeArrowheads="1"/>
              </p:cNvPicPr>
              <p:nvPr/>
            </p:nvPicPr>
            <p:blipFill>
              <a:blip r:embed="rId3"/>
              <a:srcRect/>
              <a:stretch>
                <a:fillRect/>
              </a:stretch>
            </p:blipFill>
            <p:spPr bwMode="auto">
              <a:xfrm>
                <a:off x="6024563" y="938213"/>
                <a:ext cx="954087" cy="954087"/>
              </a:xfrm>
              <a:prstGeom prst="rect">
                <a:avLst/>
              </a:prstGeom>
              <a:noFill/>
              <a:effectLst>
                <a:reflection endPos="20000" dir="5400000" sy="-100000" algn="bl" rotWithShape="0"/>
              </a:effectLst>
            </p:spPr>
          </p:pic>
          <p:sp>
            <p:nvSpPr>
              <p:cNvPr id="129" name="Oval 128"/>
              <p:cNvSpPr/>
              <p:nvPr/>
            </p:nvSpPr>
            <p:spPr>
              <a:xfrm>
                <a:off x="6757607" y="762000"/>
                <a:ext cx="380216" cy="380124"/>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pic>
            <p:nvPicPr>
              <p:cNvPr id="80948" name="Picture 129" descr="cc-nc-icon-presentations.png"/>
              <p:cNvPicPr>
                <a:picLocks noChangeAspect="1"/>
              </p:cNvPicPr>
              <p:nvPr/>
            </p:nvPicPr>
            <p:blipFill>
              <a:blip r:embed="rId5"/>
              <a:srcRect/>
              <a:stretch>
                <a:fillRect/>
              </a:stretch>
            </p:blipFill>
            <p:spPr bwMode="auto">
              <a:xfrm>
                <a:off x="6756400" y="762000"/>
                <a:ext cx="368300" cy="368300"/>
              </a:xfrm>
              <a:prstGeom prst="rect">
                <a:avLst/>
              </a:prstGeom>
              <a:noFill/>
              <a:ln w="9525">
                <a:noFill/>
                <a:miter lim="800000"/>
                <a:headEnd/>
                <a:tailEnd/>
              </a:ln>
            </p:spPr>
          </p:pic>
        </p:grpSp>
        <p:cxnSp>
          <p:nvCxnSpPr>
            <p:cNvPr id="131" name="Straight Arrow Connector 130"/>
            <p:cNvCxnSpPr/>
            <p:nvPr/>
          </p:nvCxnSpPr>
          <p:spPr>
            <a:xfrm flipV="1">
              <a:off x="5163442" y="1372915"/>
              <a:ext cx="907085" cy="836273"/>
            </a:xfrm>
            <a:prstGeom prst="straightConnector1">
              <a:avLst/>
            </a:prstGeom>
            <a:ln>
              <a:solidFill>
                <a:srgbClr val="A64D79"/>
              </a:solidFill>
              <a:tailEnd type="arrow"/>
            </a:ln>
          </p:spPr>
          <p:style>
            <a:lnRef idx="2">
              <a:schemeClr val="accent1"/>
            </a:lnRef>
            <a:fillRef idx="0">
              <a:schemeClr val="accent1"/>
            </a:fillRef>
            <a:effectRef idx="1">
              <a:schemeClr val="accent1"/>
            </a:effectRef>
            <a:fontRef idx="minor">
              <a:schemeClr val="tx1"/>
            </a:fontRef>
          </p:style>
        </p:cxnSp>
        <p:cxnSp>
          <p:nvCxnSpPr>
            <p:cNvPr id="132" name="Straight Arrow Connector 131"/>
            <p:cNvCxnSpPr/>
            <p:nvPr/>
          </p:nvCxnSpPr>
          <p:spPr>
            <a:xfrm>
              <a:off x="5155295" y="2437262"/>
              <a:ext cx="2362767" cy="5430"/>
            </a:xfrm>
            <a:prstGeom prst="straightConnector1">
              <a:avLst/>
            </a:prstGeom>
            <a:ln>
              <a:solidFill>
                <a:srgbClr val="A64D79"/>
              </a:solidFill>
              <a:tailEnd type="arrow"/>
            </a:ln>
          </p:spPr>
          <p:style>
            <a:lnRef idx="2">
              <a:schemeClr val="accent1"/>
            </a:lnRef>
            <a:fillRef idx="0">
              <a:schemeClr val="accent1"/>
            </a:fillRef>
            <a:effectRef idx="1">
              <a:schemeClr val="accent1"/>
            </a:effectRef>
            <a:fontRef idx="minor">
              <a:schemeClr val="tx1"/>
            </a:fontRef>
          </p:style>
        </p:cxnSp>
        <p:cxnSp>
          <p:nvCxnSpPr>
            <p:cNvPr id="133" name="Straight Arrow Connector 132"/>
            <p:cNvCxnSpPr/>
            <p:nvPr/>
          </p:nvCxnSpPr>
          <p:spPr>
            <a:xfrm>
              <a:off x="5155295" y="3200224"/>
              <a:ext cx="1143361" cy="2716"/>
            </a:xfrm>
            <a:prstGeom prst="straightConnector1">
              <a:avLst/>
            </a:prstGeom>
            <a:ln>
              <a:solidFill>
                <a:srgbClr val="A64D79"/>
              </a:solidFill>
              <a:tailEnd type="arrow"/>
            </a:ln>
          </p:spPr>
          <p:style>
            <a:lnRef idx="2">
              <a:schemeClr val="accent1"/>
            </a:lnRef>
            <a:fillRef idx="0">
              <a:schemeClr val="accent1"/>
            </a:fillRef>
            <a:effectRef idx="1">
              <a:schemeClr val="accent1"/>
            </a:effectRef>
            <a:fontRef idx="minor">
              <a:schemeClr val="tx1"/>
            </a:fontRef>
          </p:style>
        </p:cxnSp>
        <p:grpSp>
          <p:nvGrpSpPr>
            <p:cNvPr id="13" name="Group 133"/>
            <p:cNvGrpSpPr>
              <a:grpSpLocks/>
            </p:cNvGrpSpPr>
            <p:nvPr/>
          </p:nvGrpSpPr>
          <p:grpSpPr bwMode="auto">
            <a:xfrm>
              <a:off x="7670800" y="1828800"/>
              <a:ext cx="1112837" cy="1130300"/>
              <a:chOff x="6024563" y="762000"/>
              <a:chExt cx="1112837" cy="1130300"/>
            </a:xfrm>
          </p:grpSpPr>
          <p:pic>
            <p:nvPicPr>
              <p:cNvPr id="135" name="Picture 5"/>
              <p:cNvPicPr>
                <a:picLocks noChangeAspect="1" noChangeArrowheads="1"/>
              </p:cNvPicPr>
              <p:nvPr/>
            </p:nvPicPr>
            <p:blipFill>
              <a:blip r:embed="rId3"/>
              <a:srcRect/>
              <a:stretch>
                <a:fillRect/>
              </a:stretch>
            </p:blipFill>
            <p:spPr bwMode="auto">
              <a:xfrm>
                <a:off x="6024563" y="938213"/>
                <a:ext cx="954087" cy="954087"/>
              </a:xfrm>
              <a:prstGeom prst="rect">
                <a:avLst/>
              </a:prstGeom>
              <a:noFill/>
              <a:effectLst>
                <a:reflection endPos="20000" dir="5400000" sy="-100000" algn="bl" rotWithShape="0"/>
              </a:effectLst>
            </p:spPr>
          </p:pic>
          <p:sp>
            <p:nvSpPr>
              <p:cNvPr id="136" name="Oval 135"/>
              <p:cNvSpPr/>
              <p:nvPr/>
            </p:nvSpPr>
            <p:spPr>
              <a:xfrm>
                <a:off x="6757184" y="762263"/>
                <a:ext cx="380216" cy="380124"/>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pic>
            <p:nvPicPr>
              <p:cNvPr id="80945" name="Picture 136" descr="cc-nc-icon-presentations.png"/>
              <p:cNvPicPr>
                <a:picLocks noChangeAspect="1"/>
              </p:cNvPicPr>
              <p:nvPr/>
            </p:nvPicPr>
            <p:blipFill>
              <a:blip r:embed="rId5"/>
              <a:srcRect/>
              <a:stretch>
                <a:fillRect/>
              </a:stretch>
            </p:blipFill>
            <p:spPr bwMode="auto">
              <a:xfrm>
                <a:off x="6756400" y="762000"/>
                <a:ext cx="368300" cy="368300"/>
              </a:xfrm>
              <a:prstGeom prst="rect">
                <a:avLst/>
              </a:prstGeom>
              <a:noFill/>
              <a:ln w="9525">
                <a:noFill/>
                <a:miter lim="800000"/>
                <a:headEnd/>
                <a:tailEnd/>
              </a:ln>
            </p:spPr>
          </p:pic>
        </p:grpSp>
        <p:grpSp>
          <p:nvGrpSpPr>
            <p:cNvPr id="14" name="Group 137"/>
            <p:cNvGrpSpPr>
              <a:grpSpLocks/>
            </p:cNvGrpSpPr>
            <p:nvPr/>
          </p:nvGrpSpPr>
          <p:grpSpPr bwMode="auto">
            <a:xfrm>
              <a:off x="6375400" y="2590800"/>
              <a:ext cx="1112837" cy="1130300"/>
              <a:chOff x="6024563" y="762000"/>
              <a:chExt cx="1112837" cy="1130300"/>
            </a:xfrm>
          </p:grpSpPr>
          <p:pic>
            <p:nvPicPr>
              <p:cNvPr id="139" name="Picture 5"/>
              <p:cNvPicPr>
                <a:picLocks noChangeAspect="1" noChangeArrowheads="1"/>
              </p:cNvPicPr>
              <p:nvPr/>
            </p:nvPicPr>
            <p:blipFill>
              <a:blip r:embed="rId3"/>
              <a:srcRect/>
              <a:stretch>
                <a:fillRect/>
              </a:stretch>
            </p:blipFill>
            <p:spPr bwMode="auto">
              <a:xfrm>
                <a:off x="6024563" y="938213"/>
                <a:ext cx="954087" cy="954087"/>
              </a:xfrm>
              <a:prstGeom prst="rect">
                <a:avLst/>
              </a:prstGeom>
              <a:noFill/>
              <a:effectLst>
                <a:reflection endPos="20000" dir="5400000" sy="-100000" algn="bl" rotWithShape="0"/>
              </a:effectLst>
            </p:spPr>
          </p:pic>
          <p:sp>
            <p:nvSpPr>
              <p:cNvPr id="140" name="Oval 139"/>
              <p:cNvSpPr/>
              <p:nvPr/>
            </p:nvSpPr>
            <p:spPr>
              <a:xfrm>
                <a:off x="6757136" y="763226"/>
                <a:ext cx="380216" cy="380124"/>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pic>
            <p:nvPicPr>
              <p:cNvPr id="80942" name="Picture 140" descr="cc-nc-icon-presentations.png"/>
              <p:cNvPicPr>
                <a:picLocks noChangeAspect="1"/>
              </p:cNvPicPr>
              <p:nvPr/>
            </p:nvPicPr>
            <p:blipFill>
              <a:blip r:embed="rId5"/>
              <a:srcRect/>
              <a:stretch>
                <a:fillRect/>
              </a:stretch>
            </p:blipFill>
            <p:spPr bwMode="auto">
              <a:xfrm>
                <a:off x="6756400" y="762000"/>
                <a:ext cx="368300" cy="368300"/>
              </a:xfrm>
              <a:prstGeom prst="rect">
                <a:avLst/>
              </a:prstGeom>
              <a:noFill/>
              <a:ln w="9525">
                <a:noFill/>
                <a:miter lim="800000"/>
                <a:headEnd/>
                <a:tailEnd/>
              </a:ln>
            </p:spPr>
          </p:pic>
        </p:grpSp>
        <p:grpSp>
          <p:nvGrpSpPr>
            <p:cNvPr id="15" name="Group 141"/>
            <p:cNvGrpSpPr>
              <a:grpSpLocks/>
            </p:cNvGrpSpPr>
            <p:nvPr/>
          </p:nvGrpSpPr>
          <p:grpSpPr bwMode="auto">
            <a:xfrm>
              <a:off x="6146800" y="3962400"/>
              <a:ext cx="1112837" cy="1130300"/>
              <a:chOff x="6024563" y="762000"/>
              <a:chExt cx="1112837" cy="1130300"/>
            </a:xfrm>
          </p:grpSpPr>
          <p:pic>
            <p:nvPicPr>
              <p:cNvPr id="143" name="Picture 5"/>
              <p:cNvPicPr>
                <a:picLocks noChangeAspect="1" noChangeArrowheads="1"/>
              </p:cNvPicPr>
              <p:nvPr/>
            </p:nvPicPr>
            <p:blipFill>
              <a:blip r:embed="rId3"/>
              <a:srcRect/>
              <a:stretch>
                <a:fillRect/>
              </a:stretch>
            </p:blipFill>
            <p:spPr bwMode="auto">
              <a:xfrm>
                <a:off x="6024563" y="938213"/>
                <a:ext cx="954087" cy="954087"/>
              </a:xfrm>
              <a:prstGeom prst="rect">
                <a:avLst/>
              </a:prstGeom>
              <a:noFill/>
              <a:effectLst>
                <a:reflection endPos="20000" dir="5400000" sy="-100000" algn="bl" rotWithShape="0"/>
              </a:effectLst>
            </p:spPr>
          </p:pic>
          <p:sp>
            <p:nvSpPr>
              <p:cNvPr id="144" name="Oval 143"/>
              <p:cNvSpPr/>
              <p:nvPr/>
            </p:nvSpPr>
            <p:spPr>
              <a:xfrm>
                <a:off x="6757607" y="762788"/>
                <a:ext cx="380216" cy="380124"/>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pic>
            <p:nvPicPr>
              <p:cNvPr id="80939" name="Picture 144" descr="cc-nc-icon-presentations.png"/>
              <p:cNvPicPr>
                <a:picLocks noChangeAspect="1"/>
              </p:cNvPicPr>
              <p:nvPr/>
            </p:nvPicPr>
            <p:blipFill>
              <a:blip r:embed="rId5"/>
              <a:srcRect/>
              <a:stretch>
                <a:fillRect/>
              </a:stretch>
            </p:blipFill>
            <p:spPr bwMode="auto">
              <a:xfrm>
                <a:off x="6756400" y="762000"/>
                <a:ext cx="368300" cy="368300"/>
              </a:xfrm>
              <a:prstGeom prst="rect">
                <a:avLst/>
              </a:prstGeom>
              <a:noFill/>
              <a:ln w="9525">
                <a:noFill/>
                <a:miter lim="800000"/>
                <a:headEnd/>
                <a:tailEnd/>
              </a:ln>
            </p:spPr>
          </p:pic>
        </p:grpSp>
        <p:cxnSp>
          <p:nvCxnSpPr>
            <p:cNvPr id="146" name="Straight Arrow Connector 145"/>
            <p:cNvCxnSpPr/>
            <p:nvPr/>
          </p:nvCxnSpPr>
          <p:spPr>
            <a:xfrm>
              <a:off x="5163442" y="3656373"/>
              <a:ext cx="907085" cy="838989"/>
            </a:xfrm>
            <a:prstGeom prst="straightConnector1">
              <a:avLst/>
            </a:prstGeom>
            <a:ln>
              <a:solidFill>
                <a:srgbClr val="A64D79"/>
              </a:solidFill>
              <a:tailEnd type="arrow"/>
            </a:ln>
          </p:spPr>
          <p:style>
            <a:lnRef idx="2">
              <a:schemeClr val="accent1"/>
            </a:lnRef>
            <a:fillRef idx="0">
              <a:schemeClr val="accent1"/>
            </a:fillRef>
            <a:effectRef idx="1">
              <a:schemeClr val="accent1"/>
            </a:effectRef>
            <a:fontRef idx="minor">
              <a:schemeClr val="tx1"/>
            </a:fontRef>
          </p:style>
        </p:cxnSp>
      </p:grpSp>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grpSp>
        <p:nvGrpSpPr>
          <p:cNvPr id="3" name="Group 202"/>
          <p:cNvGrpSpPr>
            <a:grpSpLocks/>
          </p:cNvGrpSpPr>
          <p:nvPr/>
        </p:nvGrpSpPr>
        <p:grpSpPr bwMode="auto">
          <a:xfrm>
            <a:off x="297329" y="2771618"/>
            <a:ext cx="1135576" cy="1160686"/>
            <a:chOff x="3771900" y="381000"/>
            <a:chExt cx="646599" cy="660702"/>
          </a:xfrm>
        </p:grpSpPr>
        <p:pic>
          <p:nvPicPr>
            <p:cNvPr id="204" name="Picture 5"/>
            <p:cNvPicPr>
              <a:picLocks noChangeAspect="1" noChangeArrowheads="1"/>
            </p:cNvPicPr>
            <p:nvPr/>
          </p:nvPicPr>
          <p:blipFill>
            <a:blip r:embed="rId3"/>
            <a:srcRect/>
            <a:stretch>
              <a:fillRect/>
            </a:stretch>
          </p:blipFill>
          <p:spPr bwMode="auto">
            <a:xfrm>
              <a:off x="3860800" y="484003"/>
              <a:ext cx="557699" cy="557699"/>
            </a:xfrm>
            <a:prstGeom prst="rect">
              <a:avLst/>
            </a:prstGeom>
            <a:noFill/>
            <a:effectLst>
              <a:reflection endPos="20000" dir="5400000" sy="-100000" algn="bl" rotWithShape="0"/>
            </a:effectLst>
          </p:spPr>
        </p:pic>
        <p:grpSp>
          <p:nvGrpSpPr>
            <p:cNvPr id="4" name="Group 204"/>
            <p:cNvGrpSpPr>
              <a:grpSpLocks/>
            </p:cNvGrpSpPr>
            <p:nvPr/>
          </p:nvGrpSpPr>
          <p:grpSpPr bwMode="auto">
            <a:xfrm>
              <a:off x="3771900" y="381000"/>
              <a:ext cx="222708" cy="222709"/>
              <a:chOff x="4288586" y="381000"/>
              <a:chExt cx="222708" cy="222709"/>
            </a:xfrm>
          </p:grpSpPr>
          <p:sp>
            <p:nvSpPr>
              <p:cNvPr id="206" name="Oval 205"/>
              <p:cNvSpPr/>
              <p:nvPr/>
            </p:nvSpPr>
            <p:spPr>
              <a:xfrm>
                <a:off x="4288586" y="381000"/>
                <a:ext cx="222417" cy="222352"/>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pic>
            <p:nvPicPr>
              <p:cNvPr id="80985" name="Picture 206" descr="cc-com-icon-presentations.png"/>
              <p:cNvPicPr>
                <a:picLocks noChangeAspect="1"/>
              </p:cNvPicPr>
              <p:nvPr/>
            </p:nvPicPr>
            <p:blipFill>
              <a:blip r:embed="rId4"/>
              <a:srcRect/>
              <a:stretch>
                <a:fillRect/>
              </a:stretch>
            </p:blipFill>
            <p:spPr bwMode="auto">
              <a:xfrm>
                <a:off x="4288828" y="381000"/>
                <a:ext cx="216497" cy="215900"/>
              </a:xfrm>
              <a:prstGeom prst="rect">
                <a:avLst/>
              </a:prstGeom>
              <a:noFill/>
              <a:ln w="9525">
                <a:noFill/>
                <a:miter lim="800000"/>
                <a:headEnd/>
                <a:tailEnd/>
              </a:ln>
            </p:spPr>
          </p:pic>
        </p:grpSp>
      </p:grpSp>
      <p:grpSp>
        <p:nvGrpSpPr>
          <p:cNvPr id="9" name="Group 201"/>
          <p:cNvGrpSpPr>
            <a:grpSpLocks/>
          </p:cNvGrpSpPr>
          <p:nvPr/>
        </p:nvGrpSpPr>
        <p:grpSpPr bwMode="auto">
          <a:xfrm>
            <a:off x="1823521" y="1677894"/>
            <a:ext cx="1135575" cy="1160686"/>
            <a:chOff x="3771900" y="381000"/>
            <a:chExt cx="646599" cy="660702"/>
          </a:xfrm>
        </p:grpSpPr>
        <p:pic>
          <p:nvPicPr>
            <p:cNvPr id="189" name="Picture 5"/>
            <p:cNvPicPr>
              <a:picLocks noChangeAspect="1" noChangeArrowheads="1"/>
            </p:cNvPicPr>
            <p:nvPr/>
          </p:nvPicPr>
          <p:blipFill>
            <a:blip r:embed="rId3"/>
            <a:srcRect/>
            <a:stretch>
              <a:fillRect/>
            </a:stretch>
          </p:blipFill>
          <p:spPr bwMode="auto">
            <a:xfrm>
              <a:off x="3860800" y="484003"/>
              <a:ext cx="557699" cy="557699"/>
            </a:xfrm>
            <a:prstGeom prst="rect">
              <a:avLst/>
            </a:prstGeom>
            <a:noFill/>
            <a:effectLst>
              <a:reflection endPos="20000" dir="5400000" sy="-100000" algn="bl" rotWithShape="0"/>
            </a:effectLst>
          </p:spPr>
        </p:pic>
        <p:grpSp>
          <p:nvGrpSpPr>
            <p:cNvPr id="10" name="Group 200"/>
            <p:cNvGrpSpPr>
              <a:grpSpLocks/>
            </p:cNvGrpSpPr>
            <p:nvPr/>
          </p:nvGrpSpPr>
          <p:grpSpPr bwMode="auto">
            <a:xfrm>
              <a:off x="3771900" y="381000"/>
              <a:ext cx="222708" cy="222709"/>
              <a:chOff x="4288586" y="381000"/>
              <a:chExt cx="222708" cy="222709"/>
            </a:xfrm>
          </p:grpSpPr>
          <p:sp>
            <p:nvSpPr>
              <p:cNvPr id="190" name="Oval 189"/>
              <p:cNvSpPr/>
              <p:nvPr/>
            </p:nvSpPr>
            <p:spPr>
              <a:xfrm>
                <a:off x="4288586" y="381000"/>
                <a:ext cx="222418" cy="222352"/>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pic>
            <p:nvPicPr>
              <p:cNvPr id="80973" name="Picture 199" descr="cc-com-icon-presentations.png"/>
              <p:cNvPicPr>
                <a:picLocks noChangeAspect="1"/>
              </p:cNvPicPr>
              <p:nvPr/>
            </p:nvPicPr>
            <p:blipFill>
              <a:blip r:embed="rId4"/>
              <a:srcRect/>
              <a:stretch>
                <a:fillRect/>
              </a:stretch>
            </p:blipFill>
            <p:spPr bwMode="auto">
              <a:xfrm>
                <a:off x="4288828" y="381000"/>
                <a:ext cx="216497" cy="215900"/>
              </a:xfrm>
              <a:prstGeom prst="rect">
                <a:avLst/>
              </a:prstGeom>
              <a:noFill/>
              <a:ln w="9525">
                <a:noFill/>
                <a:miter lim="800000"/>
                <a:headEnd/>
                <a:tailEnd/>
              </a:ln>
            </p:spPr>
          </p:pic>
        </p:grpSp>
      </p:grpSp>
      <p:cxnSp>
        <p:nvCxnSpPr>
          <p:cNvPr id="192" name="Straight Arrow Connector 191"/>
          <p:cNvCxnSpPr/>
          <p:nvPr/>
        </p:nvCxnSpPr>
        <p:spPr>
          <a:xfrm flipH="1" flipV="1">
            <a:off x="3056750" y="2302879"/>
            <a:ext cx="931897" cy="859354"/>
          </a:xfrm>
          <a:prstGeom prst="straightConnector1">
            <a:avLst/>
          </a:prstGeom>
          <a:ln>
            <a:solidFill>
              <a:srgbClr val="20AAE3"/>
            </a:solidFill>
            <a:tailEnd type="arrow"/>
          </a:ln>
        </p:spPr>
        <p:style>
          <a:lnRef idx="2">
            <a:schemeClr val="accent1"/>
          </a:lnRef>
          <a:fillRef idx="0">
            <a:schemeClr val="accent1"/>
          </a:fillRef>
          <a:effectRef idx="1">
            <a:schemeClr val="accent1"/>
          </a:effectRef>
          <a:fontRef idx="minor">
            <a:schemeClr val="tx1"/>
          </a:fontRef>
        </p:style>
      </p:cxnSp>
      <p:cxnSp>
        <p:nvCxnSpPr>
          <p:cNvPr id="193" name="Straight Arrow Connector 192"/>
          <p:cNvCxnSpPr/>
          <p:nvPr/>
        </p:nvCxnSpPr>
        <p:spPr>
          <a:xfrm flipH="1">
            <a:off x="1577991" y="3396603"/>
            <a:ext cx="2424606" cy="5580"/>
          </a:xfrm>
          <a:prstGeom prst="straightConnector1">
            <a:avLst/>
          </a:prstGeom>
          <a:ln>
            <a:solidFill>
              <a:srgbClr val="20AAE3"/>
            </a:solidFill>
            <a:tailEnd type="arrow"/>
          </a:ln>
        </p:spPr>
        <p:style>
          <a:lnRef idx="2">
            <a:schemeClr val="accent1"/>
          </a:lnRef>
          <a:fillRef idx="0">
            <a:schemeClr val="accent1"/>
          </a:fillRef>
          <a:effectRef idx="1">
            <a:schemeClr val="accent1"/>
          </a:effectRef>
          <a:fontRef idx="minor">
            <a:schemeClr val="tx1"/>
          </a:fontRef>
        </p:style>
      </p:cxnSp>
      <p:grpSp>
        <p:nvGrpSpPr>
          <p:cNvPr id="11" name="Group 146"/>
          <p:cNvGrpSpPr>
            <a:grpSpLocks/>
          </p:cNvGrpSpPr>
          <p:nvPr/>
        </p:nvGrpSpPr>
        <p:grpSpPr bwMode="auto">
          <a:xfrm>
            <a:off x="4055610" y="1677894"/>
            <a:ext cx="5758791" cy="4450229"/>
            <a:chOff x="3178175" y="762000"/>
            <a:chExt cx="5605462" cy="4330700"/>
          </a:xfrm>
        </p:grpSpPr>
        <p:pic>
          <p:nvPicPr>
            <p:cNvPr id="126" name="Picture 4"/>
            <p:cNvPicPr>
              <a:picLocks noChangeAspect="1" noChangeArrowheads="1"/>
            </p:cNvPicPr>
            <p:nvPr/>
          </p:nvPicPr>
          <p:blipFill>
            <a:blip r:embed="rId3"/>
            <a:srcRect/>
            <a:stretch>
              <a:fillRect/>
            </a:stretch>
          </p:blipFill>
          <p:spPr bwMode="auto">
            <a:xfrm>
              <a:off x="3178175" y="1911350"/>
              <a:ext cx="1920875" cy="1919288"/>
            </a:xfrm>
            <a:prstGeom prst="rect">
              <a:avLst/>
            </a:prstGeom>
            <a:noFill/>
            <a:effectLst>
              <a:reflection endPos="20000" dir="5400000" sy="-100000" algn="bl" rotWithShape="0"/>
            </a:effectLst>
          </p:spPr>
        </p:pic>
        <p:grpSp>
          <p:nvGrpSpPr>
            <p:cNvPr id="12" name="Group 126"/>
            <p:cNvGrpSpPr>
              <a:grpSpLocks/>
            </p:cNvGrpSpPr>
            <p:nvPr/>
          </p:nvGrpSpPr>
          <p:grpSpPr bwMode="auto">
            <a:xfrm>
              <a:off x="6146800" y="762000"/>
              <a:ext cx="1112837" cy="1130300"/>
              <a:chOff x="6024563" y="762000"/>
              <a:chExt cx="1112837" cy="1130300"/>
            </a:xfrm>
          </p:grpSpPr>
          <p:pic>
            <p:nvPicPr>
              <p:cNvPr id="128" name="Picture 5"/>
              <p:cNvPicPr>
                <a:picLocks noChangeAspect="1" noChangeArrowheads="1"/>
              </p:cNvPicPr>
              <p:nvPr/>
            </p:nvPicPr>
            <p:blipFill>
              <a:blip r:embed="rId3"/>
              <a:srcRect/>
              <a:stretch>
                <a:fillRect/>
              </a:stretch>
            </p:blipFill>
            <p:spPr bwMode="auto">
              <a:xfrm>
                <a:off x="6024563" y="938213"/>
                <a:ext cx="954087" cy="954087"/>
              </a:xfrm>
              <a:prstGeom prst="rect">
                <a:avLst/>
              </a:prstGeom>
              <a:noFill/>
              <a:effectLst>
                <a:reflection endPos="20000" dir="5400000" sy="-100000" algn="bl" rotWithShape="0"/>
              </a:effectLst>
            </p:spPr>
          </p:pic>
          <p:sp>
            <p:nvSpPr>
              <p:cNvPr id="129" name="Oval 128"/>
              <p:cNvSpPr/>
              <p:nvPr/>
            </p:nvSpPr>
            <p:spPr>
              <a:xfrm>
                <a:off x="6757607" y="762000"/>
                <a:ext cx="380216" cy="380124"/>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pic>
            <p:nvPicPr>
              <p:cNvPr id="80948" name="Picture 129" descr="cc-nc-icon-presentations.png"/>
              <p:cNvPicPr>
                <a:picLocks noChangeAspect="1"/>
              </p:cNvPicPr>
              <p:nvPr/>
            </p:nvPicPr>
            <p:blipFill>
              <a:blip r:embed="rId5"/>
              <a:srcRect/>
              <a:stretch>
                <a:fillRect/>
              </a:stretch>
            </p:blipFill>
            <p:spPr bwMode="auto">
              <a:xfrm>
                <a:off x="6756400" y="762000"/>
                <a:ext cx="368300" cy="368300"/>
              </a:xfrm>
              <a:prstGeom prst="rect">
                <a:avLst/>
              </a:prstGeom>
              <a:noFill/>
              <a:ln w="9525">
                <a:noFill/>
                <a:miter lim="800000"/>
                <a:headEnd/>
                <a:tailEnd/>
              </a:ln>
            </p:spPr>
          </p:pic>
        </p:grpSp>
        <p:cxnSp>
          <p:nvCxnSpPr>
            <p:cNvPr id="131" name="Straight Arrow Connector 130"/>
            <p:cNvCxnSpPr/>
            <p:nvPr/>
          </p:nvCxnSpPr>
          <p:spPr>
            <a:xfrm flipV="1">
              <a:off x="5163442" y="1372915"/>
              <a:ext cx="907085" cy="836273"/>
            </a:xfrm>
            <a:prstGeom prst="straightConnector1">
              <a:avLst/>
            </a:prstGeom>
            <a:ln>
              <a:solidFill>
                <a:srgbClr val="A64D79"/>
              </a:solidFill>
              <a:tailEnd type="arrow"/>
            </a:ln>
          </p:spPr>
          <p:style>
            <a:lnRef idx="2">
              <a:schemeClr val="accent1"/>
            </a:lnRef>
            <a:fillRef idx="0">
              <a:schemeClr val="accent1"/>
            </a:fillRef>
            <a:effectRef idx="1">
              <a:schemeClr val="accent1"/>
            </a:effectRef>
            <a:fontRef idx="minor">
              <a:schemeClr val="tx1"/>
            </a:fontRef>
          </p:style>
        </p:cxnSp>
        <p:cxnSp>
          <p:nvCxnSpPr>
            <p:cNvPr id="132" name="Straight Arrow Connector 131"/>
            <p:cNvCxnSpPr/>
            <p:nvPr/>
          </p:nvCxnSpPr>
          <p:spPr>
            <a:xfrm>
              <a:off x="5155295" y="2437262"/>
              <a:ext cx="2362767" cy="5430"/>
            </a:xfrm>
            <a:prstGeom prst="straightConnector1">
              <a:avLst/>
            </a:prstGeom>
            <a:ln>
              <a:solidFill>
                <a:srgbClr val="A64D79"/>
              </a:solidFill>
              <a:tailEnd type="arrow"/>
            </a:ln>
          </p:spPr>
          <p:style>
            <a:lnRef idx="2">
              <a:schemeClr val="accent1"/>
            </a:lnRef>
            <a:fillRef idx="0">
              <a:schemeClr val="accent1"/>
            </a:fillRef>
            <a:effectRef idx="1">
              <a:schemeClr val="accent1"/>
            </a:effectRef>
            <a:fontRef idx="minor">
              <a:schemeClr val="tx1"/>
            </a:fontRef>
          </p:style>
        </p:cxnSp>
        <p:cxnSp>
          <p:nvCxnSpPr>
            <p:cNvPr id="133" name="Straight Arrow Connector 132"/>
            <p:cNvCxnSpPr/>
            <p:nvPr/>
          </p:nvCxnSpPr>
          <p:spPr>
            <a:xfrm>
              <a:off x="5155295" y="3200224"/>
              <a:ext cx="1143361" cy="2716"/>
            </a:xfrm>
            <a:prstGeom prst="straightConnector1">
              <a:avLst/>
            </a:prstGeom>
            <a:ln>
              <a:solidFill>
                <a:srgbClr val="A64D79"/>
              </a:solidFill>
              <a:tailEnd type="arrow"/>
            </a:ln>
          </p:spPr>
          <p:style>
            <a:lnRef idx="2">
              <a:schemeClr val="accent1"/>
            </a:lnRef>
            <a:fillRef idx="0">
              <a:schemeClr val="accent1"/>
            </a:fillRef>
            <a:effectRef idx="1">
              <a:schemeClr val="accent1"/>
            </a:effectRef>
            <a:fontRef idx="minor">
              <a:schemeClr val="tx1"/>
            </a:fontRef>
          </p:style>
        </p:cxnSp>
        <p:grpSp>
          <p:nvGrpSpPr>
            <p:cNvPr id="13" name="Group 133"/>
            <p:cNvGrpSpPr>
              <a:grpSpLocks/>
            </p:cNvGrpSpPr>
            <p:nvPr/>
          </p:nvGrpSpPr>
          <p:grpSpPr bwMode="auto">
            <a:xfrm>
              <a:off x="7670800" y="1828800"/>
              <a:ext cx="1112837" cy="1130300"/>
              <a:chOff x="6024563" y="762000"/>
              <a:chExt cx="1112837" cy="1130300"/>
            </a:xfrm>
          </p:grpSpPr>
          <p:pic>
            <p:nvPicPr>
              <p:cNvPr id="135" name="Picture 5"/>
              <p:cNvPicPr>
                <a:picLocks noChangeAspect="1" noChangeArrowheads="1"/>
              </p:cNvPicPr>
              <p:nvPr/>
            </p:nvPicPr>
            <p:blipFill>
              <a:blip r:embed="rId3"/>
              <a:srcRect/>
              <a:stretch>
                <a:fillRect/>
              </a:stretch>
            </p:blipFill>
            <p:spPr bwMode="auto">
              <a:xfrm>
                <a:off x="6024563" y="938213"/>
                <a:ext cx="954087" cy="954087"/>
              </a:xfrm>
              <a:prstGeom prst="rect">
                <a:avLst/>
              </a:prstGeom>
              <a:noFill/>
              <a:effectLst>
                <a:reflection endPos="20000" dir="5400000" sy="-100000" algn="bl" rotWithShape="0"/>
              </a:effectLst>
            </p:spPr>
          </p:pic>
          <p:sp>
            <p:nvSpPr>
              <p:cNvPr id="136" name="Oval 135"/>
              <p:cNvSpPr/>
              <p:nvPr/>
            </p:nvSpPr>
            <p:spPr>
              <a:xfrm>
                <a:off x="6757184" y="762263"/>
                <a:ext cx="380216" cy="380124"/>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pic>
            <p:nvPicPr>
              <p:cNvPr id="80945" name="Picture 136" descr="cc-nc-icon-presentations.png"/>
              <p:cNvPicPr>
                <a:picLocks noChangeAspect="1"/>
              </p:cNvPicPr>
              <p:nvPr/>
            </p:nvPicPr>
            <p:blipFill>
              <a:blip r:embed="rId5"/>
              <a:srcRect/>
              <a:stretch>
                <a:fillRect/>
              </a:stretch>
            </p:blipFill>
            <p:spPr bwMode="auto">
              <a:xfrm>
                <a:off x="6756400" y="762000"/>
                <a:ext cx="368300" cy="368300"/>
              </a:xfrm>
              <a:prstGeom prst="rect">
                <a:avLst/>
              </a:prstGeom>
              <a:noFill/>
              <a:ln w="9525">
                <a:noFill/>
                <a:miter lim="800000"/>
                <a:headEnd/>
                <a:tailEnd/>
              </a:ln>
            </p:spPr>
          </p:pic>
        </p:grpSp>
        <p:grpSp>
          <p:nvGrpSpPr>
            <p:cNvPr id="14" name="Group 137"/>
            <p:cNvGrpSpPr>
              <a:grpSpLocks/>
            </p:cNvGrpSpPr>
            <p:nvPr/>
          </p:nvGrpSpPr>
          <p:grpSpPr bwMode="auto">
            <a:xfrm>
              <a:off x="6375400" y="2590800"/>
              <a:ext cx="1112837" cy="1130300"/>
              <a:chOff x="6024563" y="762000"/>
              <a:chExt cx="1112837" cy="1130300"/>
            </a:xfrm>
          </p:grpSpPr>
          <p:pic>
            <p:nvPicPr>
              <p:cNvPr id="139" name="Picture 5"/>
              <p:cNvPicPr>
                <a:picLocks noChangeAspect="1" noChangeArrowheads="1"/>
              </p:cNvPicPr>
              <p:nvPr/>
            </p:nvPicPr>
            <p:blipFill>
              <a:blip r:embed="rId3"/>
              <a:srcRect/>
              <a:stretch>
                <a:fillRect/>
              </a:stretch>
            </p:blipFill>
            <p:spPr bwMode="auto">
              <a:xfrm>
                <a:off x="6024563" y="938213"/>
                <a:ext cx="954087" cy="954087"/>
              </a:xfrm>
              <a:prstGeom prst="rect">
                <a:avLst/>
              </a:prstGeom>
              <a:noFill/>
              <a:effectLst>
                <a:reflection endPos="20000" dir="5400000" sy="-100000" algn="bl" rotWithShape="0"/>
              </a:effectLst>
            </p:spPr>
          </p:pic>
          <p:sp>
            <p:nvSpPr>
              <p:cNvPr id="140" name="Oval 139"/>
              <p:cNvSpPr/>
              <p:nvPr/>
            </p:nvSpPr>
            <p:spPr>
              <a:xfrm>
                <a:off x="6757136" y="763226"/>
                <a:ext cx="380216" cy="380124"/>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pic>
            <p:nvPicPr>
              <p:cNvPr id="80942" name="Picture 140" descr="cc-nc-icon-presentations.png"/>
              <p:cNvPicPr>
                <a:picLocks noChangeAspect="1"/>
              </p:cNvPicPr>
              <p:nvPr/>
            </p:nvPicPr>
            <p:blipFill>
              <a:blip r:embed="rId5"/>
              <a:srcRect/>
              <a:stretch>
                <a:fillRect/>
              </a:stretch>
            </p:blipFill>
            <p:spPr bwMode="auto">
              <a:xfrm>
                <a:off x="6756400" y="762000"/>
                <a:ext cx="368300" cy="368300"/>
              </a:xfrm>
              <a:prstGeom prst="rect">
                <a:avLst/>
              </a:prstGeom>
              <a:noFill/>
              <a:ln w="9525">
                <a:noFill/>
                <a:miter lim="800000"/>
                <a:headEnd/>
                <a:tailEnd/>
              </a:ln>
            </p:spPr>
          </p:pic>
        </p:grpSp>
        <p:grpSp>
          <p:nvGrpSpPr>
            <p:cNvPr id="15" name="Group 141"/>
            <p:cNvGrpSpPr>
              <a:grpSpLocks/>
            </p:cNvGrpSpPr>
            <p:nvPr/>
          </p:nvGrpSpPr>
          <p:grpSpPr bwMode="auto">
            <a:xfrm>
              <a:off x="6146800" y="3962400"/>
              <a:ext cx="1112837" cy="1130300"/>
              <a:chOff x="6024563" y="762000"/>
              <a:chExt cx="1112837" cy="1130300"/>
            </a:xfrm>
          </p:grpSpPr>
          <p:pic>
            <p:nvPicPr>
              <p:cNvPr id="143" name="Picture 5"/>
              <p:cNvPicPr>
                <a:picLocks noChangeAspect="1" noChangeArrowheads="1"/>
              </p:cNvPicPr>
              <p:nvPr/>
            </p:nvPicPr>
            <p:blipFill>
              <a:blip r:embed="rId3"/>
              <a:srcRect/>
              <a:stretch>
                <a:fillRect/>
              </a:stretch>
            </p:blipFill>
            <p:spPr bwMode="auto">
              <a:xfrm>
                <a:off x="6024563" y="938213"/>
                <a:ext cx="954087" cy="954087"/>
              </a:xfrm>
              <a:prstGeom prst="rect">
                <a:avLst/>
              </a:prstGeom>
              <a:noFill/>
              <a:effectLst>
                <a:reflection endPos="20000" dir="5400000" sy="-100000" algn="bl" rotWithShape="0"/>
              </a:effectLst>
            </p:spPr>
          </p:pic>
          <p:sp>
            <p:nvSpPr>
              <p:cNvPr id="144" name="Oval 143"/>
              <p:cNvSpPr/>
              <p:nvPr/>
            </p:nvSpPr>
            <p:spPr>
              <a:xfrm>
                <a:off x="6757607" y="762788"/>
                <a:ext cx="380216" cy="380124"/>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pic>
            <p:nvPicPr>
              <p:cNvPr id="80939" name="Picture 144" descr="cc-nc-icon-presentations.png"/>
              <p:cNvPicPr>
                <a:picLocks noChangeAspect="1"/>
              </p:cNvPicPr>
              <p:nvPr/>
            </p:nvPicPr>
            <p:blipFill>
              <a:blip r:embed="rId5"/>
              <a:srcRect/>
              <a:stretch>
                <a:fillRect/>
              </a:stretch>
            </p:blipFill>
            <p:spPr bwMode="auto">
              <a:xfrm>
                <a:off x="6756400" y="762000"/>
                <a:ext cx="368300" cy="368300"/>
              </a:xfrm>
              <a:prstGeom prst="rect">
                <a:avLst/>
              </a:prstGeom>
              <a:noFill/>
              <a:ln w="9525">
                <a:noFill/>
                <a:miter lim="800000"/>
                <a:headEnd/>
                <a:tailEnd/>
              </a:ln>
            </p:spPr>
          </p:pic>
        </p:grpSp>
        <p:cxnSp>
          <p:nvCxnSpPr>
            <p:cNvPr id="146" name="Straight Arrow Connector 145"/>
            <p:cNvCxnSpPr/>
            <p:nvPr/>
          </p:nvCxnSpPr>
          <p:spPr>
            <a:xfrm>
              <a:off x="5163442" y="3656373"/>
              <a:ext cx="907085" cy="838989"/>
            </a:xfrm>
            <a:prstGeom prst="straightConnector1">
              <a:avLst/>
            </a:prstGeom>
            <a:ln>
              <a:solidFill>
                <a:srgbClr val="A64D79"/>
              </a:solidFill>
              <a:tailEnd type="arrow"/>
            </a:ln>
          </p:spPr>
          <p:style>
            <a:lnRef idx="2">
              <a:schemeClr val="accent1"/>
            </a:lnRef>
            <a:fillRef idx="0">
              <a:schemeClr val="accent1"/>
            </a:fillRef>
            <a:effectRef idx="1">
              <a:schemeClr val="accent1"/>
            </a:effectRef>
            <a:fontRef idx="minor">
              <a:schemeClr val="tx1"/>
            </a:fontRef>
          </p:style>
        </p:cxnSp>
      </p:gr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17410" name="Picture 1" descr="aduki-stick-this-in-your-memory-hole-cover.png"/>
          <p:cNvPicPr>
            <a:picLocks noChangeAspect="1"/>
          </p:cNvPicPr>
          <p:nvPr/>
        </p:nvPicPr>
        <p:blipFill>
          <a:blip r:embed="rId3"/>
          <a:srcRect/>
          <a:stretch>
            <a:fillRect/>
          </a:stretch>
        </p:blipFill>
        <p:spPr bwMode="auto">
          <a:xfrm>
            <a:off x="3327400" y="1828800"/>
            <a:ext cx="3149600" cy="4465638"/>
          </a:xfrm>
          <a:prstGeom prst="rect">
            <a:avLst/>
          </a:prstGeom>
          <a:noFill/>
          <a:ln w="1270" cap="flat" cmpd="sng" algn="ctr">
            <a:solidFill>
              <a:schemeClr val="bg2"/>
            </a:solidFill>
            <a:prstDash val="solid"/>
            <a:miter lim="800000"/>
            <a:headEnd type="none" w="med" len="med"/>
            <a:tailEnd type="none" w="med" len="med"/>
          </a:ln>
          <a:effectLst>
            <a:reflection stA="50000" endPos="25000" dist="12700" dir="5400000" sy="-100000" algn="bl" rotWithShape="0"/>
          </a:effectLst>
        </p:spPr>
      </p:pic>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grpSp>
        <p:nvGrpSpPr>
          <p:cNvPr id="3" name="Group 202"/>
          <p:cNvGrpSpPr>
            <a:grpSpLocks/>
          </p:cNvGrpSpPr>
          <p:nvPr/>
        </p:nvGrpSpPr>
        <p:grpSpPr bwMode="auto">
          <a:xfrm>
            <a:off x="297329" y="2771618"/>
            <a:ext cx="1135576" cy="1160686"/>
            <a:chOff x="3771900" y="381000"/>
            <a:chExt cx="646599" cy="660702"/>
          </a:xfrm>
        </p:grpSpPr>
        <p:pic>
          <p:nvPicPr>
            <p:cNvPr id="204" name="Picture 5"/>
            <p:cNvPicPr>
              <a:picLocks noChangeAspect="1" noChangeArrowheads="1"/>
            </p:cNvPicPr>
            <p:nvPr/>
          </p:nvPicPr>
          <p:blipFill>
            <a:blip r:embed="rId3"/>
            <a:srcRect/>
            <a:stretch>
              <a:fillRect/>
            </a:stretch>
          </p:blipFill>
          <p:spPr bwMode="auto">
            <a:xfrm>
              <a:off x="3860800" y="484003"/>
              <a:ext cx="557699" cy="557699"/>
            </a:xfrm>
            <a:prstGeom prst="rect">
              <a:avLst/>
            </a:prstGeom>
            <a:noFill/>
            <a:effectLst>
              <a:reflection endPos="20000" dir="5400000" sy="-100000" algn="bl" rotWithShape="0"/>
            </a:effectLst>
          </p:spPr>
        </p:pic>
        <p:grpSp>
          <p:nvGrpSpPr>
            <p:cNvPr id="4" name="Group 204"/>
            <p:cNvGrpSpPr>
              <a:grpSpLocks/>
            </p:cNvGrpSpPr>
            <p:nvPr/>
          </p:nvGrpSpPr>
          <p:grpSpPr bwMode="auto">
            <a:xfrm>
              <a:off x="3771900" y="381000"/>
              <a:ext cx="222708" cy="222709"/>
              <a:chOff x="4288586" y="381000"/>
              <a:chExt cx="222708" cy="222709"/>
            </a:xfrm>
          </p:grpSpPr>
          <p:sp>
            <p:nvSpPr>
              <p:cNvPr id="206" name="Oval 205"/>
              <p:cNvSpPr/>
              <p:nvPr/>
            </p:nvSpPr>
            <p:spPr>
              <a:xfrm>
                <a:off x="4288586" y="381000"/>
                <a:ext cx="222417" cy="222352"/>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pic>
            <p:nvPicPr>
              <p:cNvPr id="80985" name="Picture 206" descr="cc-com-icon-presentations.png"/>
              <p:cNvPicPr>
                <a:picLocks noChangeAspect="1"/>
              </p:cNvPicPr>
              <p:nvPr/>
            </p:nvPicPr>
            <p:blipFill>
              <a:blip r:embed="rId4"/>
              <a:srcRect/>
              <a:stretch>
                <a:fillRect/>
              </a:stretch>
            </p:blipFill>
            <p:spPr bwMode="auto">
              <a:xfrm>
                <a:off x="4288828" y="381000"/>
                <a:ext cx="216497" cy="215900"/>
              </a:xfrm>
              <a:prstGeom prst="rect">
                <a:avLst/>
              </a:prstGeom>
              <a:noFill/>
              <a:ln w="9525">
                <a:noFill/>
                <a:miter lim="800000"/>
                <a:headEnd/>
                <a:tailEnd/>
              </a:ln>
            </p:spPr>
          </p:pic>
        </p:grpSp>
      </p:grpSp>
      <p:grpSp>
        <p:nvGrpSpPr>
          <p:cNvPr id="5" name="Group 207"/>
          <p:cNvGrpSpPr>
            <a:grpSpLocks/>
          </p:cNvGrpSpPr>
          <p:nvPr/>
        </p:nvGrpSpPr>
        <p:grpSpPr bwMode="auto">
          <a:xfrm>
            <a:off x="1628213" y="3552849"/>
            <a:ext cx="1138366" cy="1160686"/>
            <a:chOff x="3771900" y="381000"/>
            <a:chExt cx="646599" cy="660702"/>
          </a:xfrm>
        </p:grpSpPr>
        <p:pic>
          <p:nvPicPr>
            <p:cNvPr id="209" name="Picture 5"/>
            <p:cNvPicPr>
              <a:picLocks noChangeAspect="1" noChangeArrowheads="1"/>
            </p:cNvPicPr>
            <p:nvPr/>
          </p:nvPicPr>
          <p:blipFill>
            <a:blip r:embed="rId3"/>
            <a:srcRect/>
            <a:stretch>
              <a:fillRect/>
            </a:stretch>
          </p:blipFill>
          <p:spPr bwMode="auto">
            <a:xfrm>
              <a:off x="3860800" y="484003"/>
              <a:ext cx="557699" cy="557699"/>
            </a:xfrm>
            <a:prstGeom prst="rect">
              <a:avLst/>
            </a:prstGeom>
            <a:noFill/>
            <a:effectLst>
              <a:reflection endPos="20000" dir="5400000" sy="-100000" algn="bl" rotWithShape="0"/>
            </a:effectLst>
          </p:spPr>
        </p:pic>
        <p:grpSp>
          <p:nvGrpSpPr>
            <p:cNvPr id="6" name="Group 209"/>
            <p:cNvGrpSpPr>
              <a:grpSpLocks/>
            </p:cNvGrpSpPr>
            <p:nvPr/>
          </p:nvGrpSpPr>
          <p:grpSpPr bwMode="auto">
            <a:xfrm>
              <a:off x="3771900" y="381000"/>
              <a:ext cx="222708" cy="222709"/>
              <a:chOff x="4288586" y="381000"/>
              <a:chExt cx="222708" cy="222709"/>
            </a:xfrm>
          </p:grpSpPr>
          <p:sp>
            <p:nvSpPr>
              <p:cNvPr id="211" name="Oval 210"/>
              <p:cNvSpPr/>
              <p:nvPr/>
            </p:nvSpPr>
            <p:spPr>
              <a:xfrm>
                <a:off x="4288586" y="381000"/>
                <a:ext cx="223457" cy="222352"/>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pic>
            <p:nvPicPr>
              <p:cNvPr id="80981" name="Picture 211" descr="cc-com-icon-presentations.png"/>
              <p:cNvPicPr>
                <a:picLocks noChangeAspect="1"/>
              </p:cNvPicPr>
              <p:nvPr/>
            </p:nvPicPr>
            <p:blipFill>
              <a:blip r:embed="rId4"/>
              <a:srcRect/>
              <a:stretch>
                <a:fillRect/>
              </a:stretch>
            </p:blipFill>
            <p:spPr bwMode="auto">
              <a:xfrm>
                <a:off x="4288828" y="381000"/>
                <a:ext cx="216497" cy="215900"/>
              </a:xfrm>
              <a:prstGeom prst="rect">
                <a:avLst/>
              </a:prstGeom>
              <a:noFill/>
              <a:ln w="9525">
                <a:noFill/>
                <a:miter lim="800000"/>
                <a:headEnd/>
                <a:tailEnd/>
              </a:ln>
            </p:spPr>
          </p:pic>
        </p:grpSp>
      </p:grpSp>
      <p:grpSp>
        <p:nvGrpSpPr>
          <p:cNvPr id="9" name="Group 201"/>
          <p:cNvGrpSpPr>
            <a:grpSpLocks/>
          </p:cNvGrpSpPr>
          <p:nvPr/>
        </p:nvGrpSpPr>
        <p:grpSpPr bwMode="auto">
          <a:xfrm>
            <a:off x="1823521" y="1677894"/>
            <a:ext cx="1135575" cy="1160686"/>
            <a:chOff x="3771900" y="381000"/>
            <a:chExt cx="646599" cy="660702"/>
          </a:xfrm>
        </p:grpSpPr>
        <p:pic>
          <p:nvPicPr>
            <p:cNvPr id="189" name="Picture 5"/>
            <p:cNvPicPr>
              <a:picLocks noChangeAspect="1" noChangeArrowheads="1"/>
            </p:cNvPicPr>
            <p:nvPr/>
          </p:nvPicPr>
          <p:blipFill>
            <a:blip r:embed="rId3"/>
            <a:srcRect/>
            <a:stretch>
              <a:fillRect/>
            </a:stretch>
          </p:blipFill>
          <p:spPr bwMode="auto">
            <a:xfrm>
              <a:off x="3860800" y="484003"/>
              <a:ext cx="557699" cy="557699"/>
            </a:xfrm>
            <a:prstGeom prst="rect">
              <a:avLst/>
            </a:prstGeom>
            <a:noFill/>
            <a:effectLst>
              <a:reflection endPos="20000" dir="5400000" sy="-100000" algn="bl" rotWithShape="0"/>
            </a:effectLst>
          </p:spPr>
        </p:pic>
        <p:grpSp>
          <p:nvGrpSpPr>
            <p:cNvPr id="10" name="Group 200"/>
            <p:cNvGrpSpPr>
              <a:grpSpLocks/>
            </p:cNvGrpSpPr>
            <p:nvPr/>
          </p:nvGrpSpPr>
          <p:grpSpPr bwMode="auto">
            <a:xfrm>
              <a:off x="3771900" y="381000"/>
              <a:ext cx="222708" cy="222709"/>
              <a:chOff x="4288586" y="381000"/>
              <a:chExt cx="222708" cy="222709"/>
            </a:xfrm>
          </p:grpSpPr>
          <p:sp>
            <p:nvSpPr>
              <p:cNvPr id="190" name="Oval 189"/>
              <p:cNvSpPr/>
              <p:nvPr/>
            </p:nvSpPr>
            <p:spPr>
              <a:xfrm>
                <a:off x="4288586" y="381000"/>
                <a:ext cx="222418" cy="222352"/>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pic>
            <p:nvPicPr>
              <p:cNvPr id="80973" name="Picture 199" descr="cc-com-icon-presentations.png"/>
              <p:cNvPicPr>
                <a:picLocks noChangeAspect="1"/>
              </p:cNvPicPr>
              <p:nvPr/>
            </p:nvPicPr>
            <p:blipFill>
              <a:blip r:embed="rId4"/>
              <a:srcRect/>
              <a:stretch>
                <a:fillRect/>
              </a:stretch>
            </p:blipFill>
            <p:spPr bwMode="auto">
              <a:xfrm>
                <a:off x="4288828" y="381000"/>
                <a:ext cx="216497" cy="215900"/>
              </a:xfrm>
              <a:prstGeom prst="rect">
                <a:avLst/>
              </a:prstGeom>
              <a:noFill/>
              <a:ln w="9525">
                <a:noFill/>
                <a:miter lim="800000"/>
                <a:headEnd/>
                <a:tailEnd/>
              </a:ln>
            </p:spPr>
          </p:pic>
        </p:grpSp>
      </p:grpSp>
      <p:cxnSp>
        <p:nvCxnSpPr>
          <p:cNvPr id="192" name="Straight Arrow Connector 191"/>
          <p:cNvCxnSpPr/>
          <p:nvPr/>
        </p:nvCxnSpPr>
        <p:spPr>
          <a:xfrm flipH="1" flipV="1">
            <a:off x="3056750" y="2302879"/>
            <a:ext cx="931897" cy="859354"/>
          </a:xfrm>
          <a:prstGeom prst="straightConnector1">
            <a:avLst/>
          </a:prstGeom>
          <a:ln>
            <a:solidFill>
              <a:srgbClr val="20AAE3"/>
            </a:solidFill>
            <a:tailEnd type="arrow"/>
          </a:ln>
        </p:spPr>
        <p:style>
          <a:lnRef idx="2">
            <a:schemeClr val="accent1"/>
          </a:lnRef>
          <a:fillRef idx="0">
            <a:schemeClr val="accent1"/>
          </a:fillRef>
          <a:effectRef idx="1">
            <a:schemeClr val="accent1"/>
          </a:effectRef>
          <a:fontRef idx="minor">
            <a:schemeClr val="tx1"/>
          </a:fontRef>
        </p:style>
      </p:cxnSp>
      <p:cxnSp>
        <p:nvCxnSpPr>
          <p:cNvPr id="193" name="Straight Arrow Connector 192"/>
          <p:cNvCxnSpPr/>
          <p:nvPr/>
        </p:nvCxnSpPr>
        <p:spPr>
          <a:xfrm flipH="1">
            <a:off x="1577991" y="3396603"/>
            <a:ext cx="2424606" cy="5580"/>
          </a:xfrm>
          <a:prstGeom prst="straightConnector1">
            <a:avLst/>
          </a:prstGeom>
          <a:ln>
            <a:solidFill>
              <a:srgbClr val="20AAE3"/>
            </a:solidFill>
            <a:tailEnd type="arrow"/>
          </a:ln>
        </p:spPr>
        <p:style>
          <a:lnRef idx="2">
            <a:schemeClr val="accent1"/>
          </a:lnRef>
          <a:fillRef idx="0">
            <a:schemeClr val="accent1"/>
          </a:fillRef>
          <a:effectRef idx="1">
            <a:schemeClr val="accent1"/>
          </a:effectRef>
          <a:fontRef idx="minor">
            <a:schemeClr val="tx1"/>
          </a:fontRef>
        </p:style>
      </p:cxnSp>
      <p:cxnSp>
        <p:nvCxnSpPr>
          <p:cNvPr id="194" name="Straight Arrow Connector 193"/>
          <p:cNvCxnSpPr/>
          <p:nvPr/>
        </p:nvCxnSpPr>
        <p:spPr>
          <a:xfrm flipH="1">
            <a:off x="2814010" y="4180625"/>
            <a:ext cx="1174638" cy="2789"/>
          </a:xfrm>
          <a:prstGeom prst="straightConnector1">
            <a:avLst/>
          </a:prstGeom>
          <a:ln>
            <a:solidFill>
              <a:srgbClr val="20AAE3"/>
            </a:solidFill>
            <a:tailEnd type="arrow"/>
          </a:ln>
        </p:spPr>
        <p:style>
          <a:lnRef idx="2">
            <a:schemeClr val="accent1"/>
          </a:lnRef>
          <a:fillRef idx="0">
            <a:schemeClr val="accent1"/>
          </a:fillRef>
          <a:effectRef idx="1">
            <a:schemeClr val="accent1"/>
          </a:effectRef>
          <a:fontRef idx="minor">
            <a:schemeClr val="tx1"/>
          </a:fontRef>
        </p:style>
      </p:cxnSp>
      <p:grpSp>
        <p:nvGrpSpPr>
          <p:cNvPr id="11" name="Group 146"/>
          <p:cNvGrpSpPr>
            <a:grpSpLocks/>
          </p:cNvGrpSpPr>
          <p:nvPr/>
        </p:nvGrpSpPr>
        <p:grpSpPr bwMode="auto">
          <a:xfrm>
            <a:off x="4055610" y="1677894"/>
            <a:ext cx="5758791" cy="4450229"/>
            <a:chOff x="3178175" y="762000"/>
            <a:chExt cx="5605462" cy="4330700"/>
          </a:xfrm>
        </p:grpSpPr>
        <p:pic>
          <p:nvPicPr>
            <p:cNvPr id="126" name="Picture 4"/>
            <p:cNvPicPr>
              <a:picLocks noChangeAspect="1" noChangeArrowheads="1"/>
            </p:cNvPicPr>
            <p:nvPr/>
          </p:nvPicPr>
          <p:blipFill>
            <a:blip r:embed="rId3"/>
            <a:srcRect/>
            <a:stretch>
              <a:fillRect/>
            </a:stretch>
          </p:blipFill>
          <p:spPr bwMode="auto">
            <a:xfrm>
              <a:off x="3178175" y="1911350"/>
              <a:ext cx="1920875" cy="1919288"/>
            </a:xfrm>
            <a:prstGeom prst="rect">
              <a:avLst/>
            </a:prstGeom>
            <a:noFill/>
            <a:effectLst>
              <a:reflection endPos="20000" dir="5400000" sy="-100000" algn="bl" rotWithShape="0"/>
            </a:effectLst>
          </p:spPr>
        </p:pic>
        <p:grpSp>
          <p:nvGrpSpPr>
            <p:cNvPr id="12" name="Group 126"/>
            <p:cNvGrpSpPr>
              <a:grpSpLocks/>
            </p:cNvGrpSpPr>
            <p:nvPr/>
          </p:nvGrpSpPr>
          <p:grpSpPr bwMode="auto">
            <a:xfrm>
              <a:off x="6146800" y="762000"/>
              <a:ext cx="1112837" cy="1130300"/>
              <a:chOff x="6024563" y="762000"/>
              <a:chExt cx="1112837" cy="1130300"/>
            </a:xfrm>
          </p:grpSpPr>
          <p:pic>
            <p:nvPicPr>
              <p:cNvPr id="128" name="Picture 5"/>
              <p:cNvPicPr>
                <a:picLocks noChangeAspect="1" noChangeArrowheads="1"/>
              </p:cNvPicPr>
              <p:nvPr/>
            </p:nvPicPr>
            <p:blipFill>
              <a:blip r:embed="rId3"/>
              <a:srcRect/>
              <a:stretch>
                <a:fillRect/>
              </a:stretch>
            </p:blipFill>
            <p:spPr bwMode="auto">
              <a:xfrm>
                <a:off x="6024563" y="938213"/>
                <a:ext cx="954087" cy="954087"/>
              </a:xfrm>
              <a:prstGeom prst="rect">
                <a:avLst/>
              </a:prstGeom>
              <a:noFill/>
              <a:effectLst>
                <a:reflection endPos="20000" dir="5400000" sy="-100000" algn="bl" rotWithShape="0"/>
              </a:effectLst>
            </p:spPr>
          </p:pic>
          <p:sp>
            <p:nvSpPr>
              <p:cNvPr id="129" name="Oval 128"/>
              <p:cNvSpPr/>
              <p:nvPr/>
            </p:nvSpPr>
            <p:spPr>
              <a:xfrm>
                <a:off x="6757607" y="762000"/>
                <a:ext cx="380216" cy="380124"/>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pic>
            <p:nvPicPr>
              <p:cNvPr id="80948" name="Picture 129" descr="cc-nc-icon-presentations.png"/>
              <p:cNvPicPr>
                <a:picLocks noChangeAspect="1"/>
              </p:cNvPicPr>
              <p:nvPr/>
            </p:nvPicPr>
            <p:blipFill>
              <a:blip r:embed="rId5"/>
              <a:srcRect/>
              <a:stretch>
                <a:fillRect/>
              </a:stretch>
            </p:blipFill>
            <p:spPr bwMode="auto">
              <a:xfrm>
                <a:off x="6756400" y="762000"/>
                <a:ext cx="368300" cy="368300"/>
              </a:xfrm>
              <a:prstGeom prst="rect">
                <a:avLst/>
              </a:prstGeom>
              <a:noFill/>
              <a:ln w="9525">
                <a:noFill/>
                <a:miter lim="800000"/>
                <a:headEnd/>
                <a:tailEnd/>
              </a:ln>
            </p:spPr>
          </p:pic>
        </p:grpSp>
        <p:cxnSp>
          <p:nvCxnSpPr>
            <p:cNvPr id="131" name="Straight Arrow Connector 130"/>
            <p:cNvCxnSpPr/>
            <p:nvPr/>
          </p:nvCxnSpPr>
          <p:spPr>
            <a:xfrm flipV="1">
              <a:off x="5163442" y="1372915"/>
              <a:ext cx="907085" cy="836273"/>
            </a:xfrm>
            <a:prstGeom prst="straightConnector1">
              <a:avLst/>
            </a:prstGeom>
            <a:ln>
              <a:solidFill>
                <a:srgbClr val="A64D79"/>
              </a:solidFill>
              <a:tailEnd type="arrow"/>
            </a:ln>
          </p:spPr>
          <p:style>
            <a:lnRef idx="2">
              <a:schemeClr val="accent1"/>
            </a:lnRef>
            <a:fillRef idx="0">
              <a:schemeClr val="accent1"/>
            </a:fillRef>
            <a:effectRef idx="1">
              <a:schemeClr val="accent1"/>
            </a:effectRef>
            <a:fontRef idx="minor">
              <a:schemeClr val="tx1"/>
            </a:fontRef>
          </p:style>
        </p:cxnSp>
        <p:cxnSp>
          <p:nvCxnSpPr>
            <p:cNvPr id="132" name="Straight Arrow Connector 131"/>
            <p:cNvCxnSpPr/>
            <p:nvPr/>
          </p:nvCxnSpPr>
          <p:spPr>
            <a:xfrm>
              <a:off x="5155295" y="2437262"/>
              <a:ext cx="2362767" cy="5430"/>
            </a:xfrm>
            <a:prstGeom prst="straightConnector1">
              <a:avLst/>
            </a:prstGeom>
            <a:ln>
              <a:solidFill>
                <a:srgbClr val="A64D79"/>
              </a:solidFill>
              <a:tailEnd type="arrow"/>
            </a:ln>
          </p:spPr>
          <p:style>
            <a:lnRef idx="2">
              <a:schemeClr val="accent1"/>
            </a:lnRef>
            <a:fillRef idx="0">
              <a:schemeClr val="accent1"/>
            </a:fillRef>
            <a:effectRef idx="1">
              <a:schemeClr val="accent1"/>
            </a:effectRef>
            <a:fontRef idx="minor">
              <a:schemeClr val="tx1"/>
            </a:fontRef>
          </p:style>
        </p:cxnSp>
        <p:cxnSp>
          <p:nvCxnSpPr>
            <p:cNvPr id="133" name="Straight Arrow Connector 132"/>
            <p:cNvCxnSpPr/>
            <p:nvPr/>
          </p:nvCxnSpPr>
          <p:spPr>
            <a:xfrm>
              <a:off x="5155295" y="3200224"/>
              <a:ext cx="1143361" cy="2716"/>
            </a:xfrm>
            <a:prstGeom prst="straightConnector1">
              <a:avLst/>
            </a:prstGeom>
            <a:ln>
              <a:solidFill>
                <a:srgbClr val="A64D79"/>
              </a:solidFill>
              <a:tailEnd type="arrow"/>
            </a:ln>
          </p:spPr>
          <p:style>
            <a:lnRef idx="2">
              <a:schemeClr val="accent1"/>
            </a:lnRef>
            <a:fillRef idx="0">
              <a:schemeClr val="accent1"/>
            </a:fillRef>
            <a:effectRef idx="1">
              <a:schemeClr val="accent1"/>
            </a:effectRef>
            <a:fontRef idx="minor">
              <a:schemeClr val="tx1"/>
            </a:fontRef>
          </p:style>
        </p:cxnSp>
        <p:grpSp>
          <p:nvGrpSpPr>
            <p:cNvPr id="13" name="Group 133"/>
            <p:cNvGrpSpPr>
              <a:grpSpLocks/>
            </p:cNvGrpSpPr>
            <p:nvPr/>
          </p:nvGrpSpPr>
          <p:grpSpPr bwMode="auto">
            <a:xfrm>
              <a:off x="7670800" y="1828800"/>
              <a:ext cx="1112837" cy="1130300"/>
              <a:chOff x="6024563" y="762000"/>
              <a:chExt cx="1112837" cy="1130300"/>
            </a:xfrm>
          </p:grpSpPr>
          <p:pic>
            <p:nvPicPr>
              <p:cNvPr id="135" name="Picture 5"/>
              <p:cNvPicPr>
                <a:picLocks noChangeAspect="1" noChangeArrowheads="1"/>
              </p:cNvPicPr>
              <p:nvPr/>
            </p:nvPicPr>
            <p:blipFill>
              <a:blip r:embed="rId3"/>
              <a:srcRect/>
              <a:stretch>
                <a:fillRect/>
              </a:stretch>
            </p:blipFill>
            <p:spPr bwMode="auto">
              <a:xfrm>
                <a:off x="6024563" y="938213"/>
                <a:ext cx="954087" cy="954087"/>
              </a:xfrm>
              <a:prstGeom prst="rect">
                <a:avLst/>
              </a:prstGeom>
              <a:noFill/>
              <a:effectLst>
                <a:reflection endPos="20000" dir="5400000" sy="-100000" algn="bl" rotWithShape="0"/>
              </a:effectLst>
            </p:spPr>
          </p:pic>
          <p:sp>
            <p:nvSpPr>
              <p:cNvPr id="136" name="Oval 135"/>
              <p:cNvSpPr/>
              <p:nvPr/>
            </p:nvSpPr>
            <p:spPr>
              <a:xfrm>
                <a:off x="6757184" y="762263"/>
                <a:ext cx="380216" cy="380124"/>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pic>
            <p:nvPicPr>
              <p:cNvPr id="80945" name="Picture 136" descr="cc-nc-icon-presentations.png"/>
              <p:cNvPicPr>
                <a:picLocks noChangeAspect="1"/>
              </p:cNvPicPr>
              <p:nvPr/>
            </p:nvPicPr>
            <p:blipFill>
              <a:blip r:embed="rId5"/>
              <a:srcRect/>
              <a:stretch>
                <a:fillRect/>
              </a:stretch>
            </p:blipFill>
            <p:spPr bwMode="auto">
              <a:xfrm>
                <a:off x="6756400" y="762000"/>
                <a:ext cx="368300" cy="368300"/>
              </a:xfrm>
              <a:prstGeom prst="rect">
                <a:avLst/>
              </a:prstGeom>
              <a:noFill/>
              <a:ln w="9525">
                <a:noFill/>
                <a:miter lim="800000"/>
                <a:headEnd/>
                <a:tailEnd/>
              </a:ln>
            </p:spPr>
          </p:pic>
        </p:grpSp>
        <p:grpSp>
          <p:nvGrpSpPr>
            <p:cNvPr id="14" name="Group 137"/>
            <p:cNvGrpSpPr>
              <a:grpSpLocks/>
            </p:cNvGrpSpPr>
            <p:nvPr/>
          </p:nvGrpSpPr>
          <p:grpSpPr bwMode="auto">
            <a:xfrm>
              <a:off x="6375400" y="2590800"/>
              <a:ext cx="1112837" cy="1130300"/>
              <a:chOff x="6024563" y="762000"/>
              <a:chExt cx="1112837" cy="1130300"/>
            </a:xfrm>
          </p:grpSpPr>
          <p:pic>
            <p:nvPicPr>
              <p:cNvPr id="139" name="Picture 5"/>
              <p:cNvPicPr>
                <a:picLocks noChangeAspect="1" noChangeArrowheads="1"/>
              </p:cNvPicPr>
              <p:nvPr/>
            </p:nvPicPr>
            <p:blipFill>
              <a:blip r:embed="rId3"/>
              <a:srcRect/>
              <a:stretch>
                <a:fillRect/>
              </a:stretch>
            </p:blipFill>
            <p:spPr bwMode="auto">
              <a:xfrm>
                <a:off x="6024563" y="938213"/>
                <a:ext cx="954087" cy="954087"/>
              </a:xfrm>
              <a:prstGeom prst="rect">
                <a:avLst/>
              </a:prstGeom>
              <a:noFill/>
              <a:effectLst>
                <a:reflection endPos="20000" dir="5400000" sy="-100000" algn="bl" rotWithShape="0"/>
              </a:effectLst>
            </p:spPr>
          </p:pic>
          <p:sp>
            <p:nvSpPr>
              <p:cNvPr id="140" name="Oval 139"/>
              <p:cNvSpPr/>
              <p:nvPr/>
            </p:nvSpPr>
            <p:spPr>
              <a:xfrm>
                <a:off x="6757136" y="763226"/>
                <a:ext cx="380216" cy="380124"/>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pic>
            <p:nvPicPr>
              <p:cNvPr id="80942" name="Picture 140" descr="cc-nc-icon-presentations.png"/>
              <p:cNvPicPr>
                <a:picLocks noChangeAspect="1"/>
              </p:cNvPicPr>
              <p:nvPr/>
            </p:nvPicPr>
            <p:blipFill>
              <a:blip r:embed="rId5"/>
              <a:srcRect/>
              <a:stretch>
                <a:fillRect/>
              </a:stretch>
            </p:blipFill>
            <p:spPr bwMode="auto">
              <a:xfrm>
                <a:off x="6756400" y="762000"/>
                <a:ext cx="368300" cy="368300"/>
              </a:xfrm>
              <a:prstGeom prst="rect">
                <a:avLst/>
              </a:prstGeom>
              <a:noFill/>
              <a:ln w="9525">
                <a:noFill/>
                <a:miter lim="800000"/>
                <a:headEnd/>
                <a:tailEnd/>
              </a:ln>
            </p:spPr>
          </p:pic>
        </p:grpSp>
        <p:grpSp>
          <p:nvGrpSpPr>
            <p:cNvPr id="15" name="Group 141"/>
            <p:cNvGrpSpPr>
              <a:grpSpLocks/>
            </p:cNvGrpSpPr>
            <p:nvPr/>
          </p:nvGrpSpPr>
          <p:grpSpPr bwMode="auto">
            <a:xfrm>
              <a:off x="6146800" y="3962400"/>
              <a:ext cx="1112837" cy="1130300"/>
              <a:chOff x="6024563" y="762000"/>
              <a:chExt cx="1112837" cy="1130300"/>
            </a:xfrm>
          </p:grpSpPr>
          <p:pic>
            <p:nvPicPr>
              <p:cNvPr id="143" name="Picture 5"/>
              <p:cNvPicPr>
                <a:picLocks noChangeAspect="1" noChangeArrowheads="1"/>
              </p:cNvPicPr>
              <p:nvPr/>
            </p:nvPicPr>
            <p:blipFill>
              <a:blip r:embed="rId3"/>
              <a:srcRect/>
              <a:stretch>
                <a:fillRect/>
              </a:stretch>
            </p:blipFill>
            <p:spPr bwMode="auto">
              <a:xfrm>
                <a:off x="6024563" y="938213"/>
                <a:ext cx="954087" cy="954087"/>
              </a:xfrm>
              <a:prstGeom prst="rect">
                <a:avLst/>
              </a:prstGeom>
              <a:noFill/>
              <a:effectLst>
                <a:reflection endPos="20000" dir="5400000" sy="-100000" algn="bl" rotWithShape="0"/>
              </a:effectLst>
            </p:spPr>
          </p:pic>
          <p:sp>
            <p:nvSpPr>
              <p:cNvPr id="144" name="Oval 143"/>
              <p:cNvSpPr/>
              <p:nvPr/>
            </p:nvSpPr>
            <p:spPr>
              <a:xfrm>
                <a:off x="6757607" y="762788"/>
                <a:ext cx="380216" cy="380124"/>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pic>
            <p:nvPicPr>
              <p:cNvPr id="80939" name="Picture 144" descr="cc-nc-icon-presentations.png"/>
              <p:cNvPicPr>
                <a:picLocks noChangeAspect="1"/>
              </p:cNvPicPr>
              <p:nvPr/>
            </p:nvPicPr>
            <p:blipFill>
              <a:blip r:embed="rId5"/>
              <a:srcRect/>
              <a:stretch>
                <a:fillRect/>
              </a:stretch>
            </p:blipFill>
            <p:spPr bwMode="auto">
              <a:xfrm>
                <a:off x="6756400" y="762000"/>
                <a:ext cx="368300" cy="368300"/>
              </a:xfrm>
              <a:prstGeom prst="rect">
                <a:avLst/>
              </a:prstGeom>
              <a:noFill/>
              <a:ln w="9525">
                <a:noFill/>
                <a:miter lim="800000"/>
                <a:headEnd/>
                <a:tailEnd/>
              </a:ln>
            </p:spPr>
          </p:pic>
        </p:grpSp>
        <p:cxnSp>
          <p:nvCxnSpPr>
            <p:cNvPr id="146" name="Straight Arrow Connector 145"/>
            <p:cNvCxnSpPr/>
            <p:nvPr/>
          </p:nvCxnSpPr>
          <p:spPr>
            <a:xfrm>
              <a:off x="5163442" y="3656373"/>
              <a:ext cx="907085" cy="838989"/>
            </a:xfrm>
            <a:prstGeom prst="straightConnector1">
              <a:avLst/>
            </a:prstGeom>
            <a:ln>
              <a:solidFill>
                <a:srgbClr val="A64D79"/>
              </a:solidFill>
              <a:tailEnd type="arrow"/>
            </a:ln>
          </p:spPr>
          <p:style>
            <a:lnRef idx="2">
              <a:schemeClr val="accent1"/>
            </a:lnRef>
            <a:fillRef idx="0">
              <a:schemeClr val="accent1"/>
            </a:fillRef>
            <a:effectRef idx="1">
              <a:schemeClr val="accent1"/>
            </a:effectRef>
            <a:fontRef idx="minor">
              <a:schemeClr val="tx1"/>
            </a:fontRef>
          </p:style>
        </p:cxnSp>
      </p:grpSp>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grpSp>
        <p:nvGrpSpPr>
          <p:cNvPr id="2" name="Group 89"/>
          <p:cNvGrpSpPr/>
          <p:nvPr/>
        </p:nvGrpSpPr>
        <p:grpSpPr>
          <a:xfrm>
            <a:off x="297329" y="1677894"/>
            <a:ext cx="9517072" cy="4450229"/>
            <a:chOff x="2184400" y="749300"/>
            <a:chExt cx="5414963" cy="2532063"/>
          </a:xfrm>
        </p:grpSpPr>
        <p:grpSp>
          <p:nvGrpSpPr>
            <p:cNvPr id="3" name="Group 202"/>
            <p:cNvGrpSpPr>
              <a:grpSpLocks/>
            </p:cNvGrpSpPr>
            <p:nvPr/>
          </p:nvGrpSpPr>
          <p:grpSpPr bwMode="auto">
            <a:xfrm>
              <a:off x="2184400" y="1371600"/>
              <a:ext cx="646113" cy="660400"/>
              <a:chOff x="3771900" y="381000"/>
              <a:chExt cx="646599" cy="660702"/>
            </a:xfrm>
          </p:grpSpPr>
          <p:pic>
            <p:nvPicPr>
              <p:cNvPr id="204" name="Picture 5"/>
              <p:cNvPicPr>
                <a:picLocks noChangeAspect="1" noChangeArrowheads="1"/>
              </p:cNvPicPr>
              <p:nvPr/>
            </p:nvPicPr>
            <p:blipFill>
              <a:blip r:embed="rId3"/>
              <a:srcRect/>
              <a:stretch>
                <a:fillRect/>
              </a:stretch>
            </p:blipFill>
            <p:spPr bwMode="auto">
              <a:xfrm>
                <a:off x="3860800" y="484003"/>
                <a:ext cx="557699" cy="557699"/>
              </a:xfrm>
              <a:prstGeom prst="rect">
                <a:avLst/>
              </a:prstGeom>
              <a:noFill/>
              <a:effectLst>
                <a:reflection endPos="20000" dir="5400000" sy="-100000" algn="bl" rotWithShape="0"/>
              </a:effectLst>
            </p:spPr>
          </p:pic>
          <p:grpSp>
            <p:nvGrpSpPr>
              <p:cNvPr id="4" name="Group 204"/>
              <p:cNvGrpSpPr>
                <a:grpSpLocks/>
              </p:cNvGrpSpPr>
              <p:nvPr/>
            </p:nvGrpSpPr>
            <p:grpSpPr bwMode="auto">
              <a:xfrm>
                <a:off x="3771900" y="381000"/>
                <a:ext cx="222708" cy="222709"/>
                <a:chOff x="4288586" y="381000"/>
                <a:chExt cx="222708" cy="222709"/>
              </a:xfrm>
            </p:grpSpPr>
            <p:sp>
              <p:nvSpPr>
                <p:cNvPr id="206" name="Oval 205"/>
                <p:cNvSpPr/>
                <p:nvPr/>
              </p:nvSpPr>
              <p:spPr>
                <a:xfrm>
                  <a:off x="4288586" y="381000"/>
                  <a:ext cx="222417" cy="222352"/>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pic>
              <p:nvPicPr>
                <p:cNvPr id="80985" name="Picture 206" descr="cc-com-icon-presentations.png"/>
                <p:cNvPicPr>
                  <a:picLocks noChangeAspect="1"/>
                </p:cNvPicPr>
                <p:nvPr/>
              </p:nvPicPr>
              <p:blipFill>
                <a:blip r:embed="rId4"/>
                <a:srcRect/>
                <a:stretch>
                  <a:fillRect/>
                </a:stretch>
              </p:blipFill>
              <p:spPr bwMode="auto">
                <a:xfrm>
                  <a:off x="4288828" y="381000"/>
                  <a:ext cx="216497" cy="215900"/>
                </a:xfrm>
                <a:prstGeom prst="rect">
                  <a:avLst/>
                </a:prstGeom>
                <a:noFill/>
                <a:ln w="9525">
                  <a:noFill/>
                  <a:miter lim="800000"/>
                  <a:headEnd/>
                  <a:tailEnd/>
                </a:ln>
              </p:spPr>
            </p:pic>
          </p:grpSp>
        </p:grpSp>
        <p:grpSp>
          <p:nvGrpSpPr>
            <p:cNvPr id="5" name="Group 207"/>
            <p:cNvGrpSpPr>
              <a:grpSpLocks/>
            </p:cNvGrpSpPr>
            <p:nvPr/>
          </p:nvGrpSpPr>
          <p:grpSpPr bwMode="auto">
            <a:xfrm>
              <a:off x="2941638" y="1816100"/>
              <a:ext cx="647700" cy="660400"/>
              <a:chOff x="3771900" y="381000"/>
              <a:chExt cx="646599" cy="660702"/>
            </a:xfrm>
          </p:grpSpPr>
          <p:pic>
            <p:nvPicPr>
              <p:cNvPr id="209" name="Picture 5"/>
              <p:cNvPicPr>
                <a:picLocks noChangeAspect="1" noChangeArrowheads="1"/>
              </p:cNvPicPr>
              <p:nvPr/>
            </p:nvPicPr>
            <p:blipFill>
              <a:blip r:embed="rId3"/>
              <a:srcRect/>
              <a:stretch>
                <a:fillRect/>
              </a:stretch>
            </p:blipFill>
            <p:spPr bwMode="auto">
              <a:xfrm>
                <a:off x="3860800" y="484003"/>
                <a:ext cx="557699" cy="557699"/>
              </a:xfrm>
              <a:prstGeom prst="rect">
                <a:avLst/>
              </a:prstGeom>
              <a:noFill/>
              <a:effectLst>
                <a:reflection endPos="20000" dir="5400000" sy="-100000" algn="bl" rotWithShape="0"/>
              </a:effectLst>
            </p:spPr>
          </p:pic>
          <p:grpSp>
            <p:nvGrpSpPr>
              <p:cNvPr id="6" name="Group 209"/>
              <p:cNvGrpSpPr>
                <a:grpSpLocks/>
              </p:cNvGrpSpPr>
              <p:nvPr/>
            </p:nvGrpSpPr>
            <p:grpSpPr bwMode="auto">
              <a:xfrm>
                <a:off x="3771900" y="381000"/>
                <a:ext cx="222708" cy="222709"/>
                <a:chOff x="4288586" y="381000"/>
                <a:chExt cx="222708" cy="222709"/>
              </a:xfrm>
            </p:grpSpPr>
            <p:sp>
              <p:nvSpPr>
                <p:cNvPr id="211" name="Oval 210"/>
                <p:cNvSpPr/>
                <p:nvPr/>
              </p:nvSpPr>
              <p:spPr>
                <a:xfrm>
                  <a:off x="4288586" y="381000"/>
                  <a:ext cx="223457" cy="222352"/>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pic>
              <p:nvPicPr>
                <p:cNvPr id="80981" name="Picture 211" descr="cc-com-icon-presentations.png"/>
                <p:cNvPicPr>
                  <a:picLocks noChangeAspect="1"/>
                </p:cNvPicPr>
                <p:nvPr/>
              </p:nvPicPr>
              <p:blipFill>
                <a:blip r:embed="rId4"/>
                <a:srcRect/>
                <a:stretch>
                  <a:fillRect/>
                </a:stretch>
              </p:blipFill>
              <p:spPr bwMode="auto">
                <a:xfrm>
                  <a:off x="4288828" y="381000"/>
                  <a:ext cx="216497" cy="215900"/>
                </a:xfrm>
                <a:prstGeom prst="rect">
                  <a:avLst/>
                </a:prstGeom>
                <a:noFill/>
                <a:ln w="9525">
                  <a:noFill/>
                  <a:miter lim="800000"/>
                  <a:headEnd/>
                  <a:tailEnd/>
                </a:ln>
              </p:spPr>
            </p:pic>
          </p:grpSp>
        </p:grpSp>
        <p:grpSp>
          <p:nvGrpSpPr>
            <p:cNvPr id="7" name="Group 212"/>
            <p:cNvGrpSpPr>
              <a:grpSpLocks/>
            </p:cNvGrpSpPr>
            <p:nvPr/>
          </p:nvGrpSpPr>
          <p:grpSpPr bwMode="auto">
            <a:xfrm>
              <a:off x="3055938" y="2616200"/>
              <a:ext cx="647700" cy="660400"/>
              <a:chOff x="3771900" y="381000"/>
              <a:chExt cx="646599" cy="660702"/>
            </a:xfrm>
          </p:grpSpPr>
          <p:pic>
            <p:nvPicPr>
              <p:cNvPr id="214" name="Picture 5"/>
              <p:cNvPicPr>
                <a:picLocks noChangeAspect="1" noChangeArrowheads="1"/>
              </p:cNvPicPr>
              <p:nvPr/>
            </p:nvPicPr>
            <p:blipFill>
              <a:blip r:embed="rId3"/>
              <a:srcRect/>
              <a:stretch>
                <a:fillRect/>
              </a:stretch>
            </p:blipFill>
            <p:spPr bwMode="auto">
              <a:xfrm>
                <a:off x="3860800" y="484003"/>
                <a:ext cx="557699" cy="557699"/>
              </a:xfrm>
              <a:prstGeom prst="rect">
                <a:avLst/>
              </a:prstGeom>
              <a:noFill/>
              <a:effectLst>
                <a:reflection endPos="20000" dir="5400000" sy="-100000" algn="bl" rotWithShape="0"/>
              </a:effectLst>
            </p:spPr>
          </p:pic>
          <p:grpSp>
            <p:nvGrpSpPr>
              <p:cNvPr id="8" name="Group 214"/>
              <p:cNvGrpSpPr>
                <a:grpSpLocks/>
              </p:cNvGrpSpPr>
              <p:nvPr/>
            </p:nvGrpSpPr>
            <p:grpSpPr bwMode="auto">
              <a:xfrm>
                <a:off x="3771900" y="381000"/>
                <a:ext cx="222708" cy="222709"/>
                <a:chOff x="4288586" y="381000"/>
                <a:chExt cx="222708" cy="222709"/>
              </a:xfrm>
            </p:grpSpPr>
            <p:sp>
              <p:nvSpPr>
                <p:cNvPr id="216" name="Oval 215"/>
                <p:cNvSpPr/>
                <p:nvPr/>
              </p:nvSpPr>
              <p:spPr>
                <a:xfrm>
                  <a:off x="4288586" y="381000"/>
                  <a:ext cx="223457" cy="222352"/>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pic>
              <p:nvPicPr>
                <p:cNvPr id="80977" name="Picture 216" descr="cc-com-icon-presentations.png"/>
                <p:cNvPicPr>
                  <a:picLocks noChangeAspect="1"/>
                </p:cNvPicPr>
                <p:nvPr/>
              </p:nvPicPr>
              <p:blipFill>
                <a:blip r:embed="rId4"/>
                <a:srcRect/>
                <a:stretch>
                  <a:fillRect/>
                </a:stretch>
              </p:blipFill>
              <p:spPr bwMode="auto">
                <a:xfrm>
                  <a:off x="4288828" y="381000"/>
                  <a:ext cx="216497" cy="215900"/>
                </a:xfrm>
                <a:prstGeom prst="rect">
                  <a:avLst/>
                </a:prstGeom>
                <a:noFill/>
                <a:ln w="9525">
                  <a:noFill/>
                  <a:miter lim="800000"/>
                  <a:headEnd/>
                  <a:tailEnd/>
                </a:ln>
              </p:spPr>
            </p:pic>
          </p:grpSp>
        </p:grpSp>
        <p:grpSp>
          <p:nvGrpSpPr>
            <p:cNvPr id="9" name="Group 201"/>
            <p:cNvGrpSpPr>
              <a:grpSpLocks/>
            </p:cNvGrpSpPr>
            <p:nvPr/>
          </p:nvGrpSpPr>
          <p:grpSpPr bwMode="auto">
            <a:xfrm>
              <a:off x="3052763" y="749300"/>
              <a:ext cx="646112" cy="660400"/>
              <a:chOff x="3771900" y="381000"/>
              <a:chExt cx="646599" cy="660702"/>
            </a:xfrm>
          </p:grpSpPr>
          <p:pic>
            <p:nvPicPr>
              <p:cNvPr id="189" name="Picture 5"/>
              <p:cNvPicPr>
                <a:picLocks noChangeAspect="1" noChangeArrowheads="1"/>
              </p:cNvPicPr>
              <p:nvPr/>
            </p:nvPicPr>
            <p:blipFill>
              <a:blip r:embed="rId3"/>
              <a:srcRect/>
              <a:stretch>
                <a:fillRect/>
              </a:stretch>
            </p:blipFill>
            <p:spPr bwMode="auto">
              <a:xfrm>
                <a:off x="3860800" y="484003"/>
                <a:ext cx="557699" cy="557699"/>
              </a:xfrm>
              <a:prstGeom prst="rect">
                <a:avLst/>
              </a:prstGeom>
              <a:noFill/>
              <a:effectLst>
                <a:reflection endPos="20000" dir="5400000" sy="-100000" algn="bl" rotWithShape="0"/>
              </a:effectLst>
            </p:spPr>
          </p:pic>
          <p:grpSp>
            <p:nvGrpSpPr>
              <p:cNvPr id="10" name="Group 200"/>
              <p:cNvGrpSpPr>
                <a:grpSpLocks/>
              </p:cNvGrpSpPr>
              <p:nvPr/>
            </p:nvGrpSpPr>
            <p:grpSpPr bwMode="auto">
              <a:xfrm>
                <a:off x="3771900" y="381000"/>
                <a:ext cx="222708" cy="222709"/>
                <a:chOff x="4288586" y="381000"/>
                <a:chExt cx="222708" cy="222709"/>
              </a:xfrm>
            </p:grpSpPr>
            <p:sp>
              <p:nvSpPr>
                <p:cNvPr id="190" name="Oval 189"/>
                <p:cNvSpPr/>
                <p:nvPr/>
              </p:nvSpPr>
              <p:spPr>
                <a:xfrm>
                  <a:off x="4288586" y="381000"/>
                  <a:ext cx="222418" cy="222352"/>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pic>
              <p:nvPicPr>
                <p:cNvPr id="80973" name="Picture 199" descr="cc-com-icon-presentations.png"/>
                <p:cNvPicPr>
                  <a:picLocks noChangeAspect="1"/>
                </p:cNvPicPr>
                <p:nvPr/>
              </p:nvPicPr>
              <p:blipFill>
                <a:blip r:embed="rId4"/>
                <a:srcRect/>
                <a:stretch>
                  <a:fillRect/>
                </a:stretch>
              </p:blipFill>
              <p:spPr bwMode="auto">
                <a:xfrm>
                  <a:off x="4288828" y="381000"/>
                  <a:ext cx="216497" cy="215900"/>
                </a:xfrm>
                <a:prstGeom prst="rect">
                  <a:avLst/>
                </a:prstGeom>
                <a:noFill/>
                <a:ln w="9525">
                  <a:noFill/>
                  <a:miter lim="800000"/>
                  <a:headEnd/>
                  <a:tailEnd/>
                </a:ln>
              </p:spPr>
            </p:pic>
          </p:grpSp>
        </p:grpSp>
        <p:cxnSp>
          <p:nvCxnSpPr>
            <p:cNvPr id="192" name="Straight Arrow Connector 191"/>
            <p:cNvCxnSpPr/>
            <p:nvPr/>
          </p:nvCxnSpPr>
          <p:spPr>
            <a:xfrm flipH="1" flipV="1">
              <a:off x="3754438" y="1104900"/>
              <a:ext cx="530225" cy="488950"/>
            </a:xfrm>
            <a:prstGeom prst="straightConnector1">
              <a:avLst/>
            </a:prstGeom>
            <a:ln>
              <a:solidFill>
                <a:srgbClr val="20AAE3"/>
              </a:solidFill>
              <a:tailEnd type="arrow"/>
            </a:ln>
          </p:spPr>
          <p:style>
            <a:lnRef idx="2">
              <a:schemeClr val="accent1"/>
            </a:lnRef>
            <a:fillRef idx="0">
              <a:schemeClr val="accent1"/>
            </a:fillRef>
            <a:effectRef idx="1">
              <a:schemeClr val="accent1"/>
            </a:effectRef>
            <a:fontRef idx="minor">
              <a:schemeClr val="tx1"/>
            </a:fontRef>
          </p:style>
        </p:cxnSp>
        <p:cxnSp>
          <p:nvCxnSpPr>
            <p:cNvPr id="193" name="Straight Arrow Connector 192"/>
            <p:cNvCxnSpPr/>
            <p:nvPr/>
          </p:nvCxnSpPr>
          <p:spPr>
            <a:xfrm flipH="1">
              <a:off x="2913063" y="1727200"/>
              <a:ext cx="1379537" cy="3175"/>
            </a:xfrm>
            <a:prstGeom prst="straightConnector1">
              <a:avLst/>
            </a:prstGeom>
            <a:ln>
              <a:solidFill>
                <a:srgbClr val="20AAE3"/>
              </a:solidFill>
              <a:tailEnd type="arrow"/>
            </a:ln>
          </p:spPr>
          <p:style>
            <a:lnRef idx="2">
              <a:schemeClr val="accent1"/>
            </a:lnRef>
            <a:fillRef idx="0">
              <a:schemeClr val="accent1"/>
            </a:fillRef>
            <a:effectRef idx="1">
              <a:schemeClr val="accent1"/>
            </a:effectRef>
            <a:fontRef idx="minor">
              <a:schemeClr val="tx1"/>
            </a:fontRef>
          </p:style>
        </p:cxnSp>
        <p:cxnSp>
          <p:nvCxnSpPr>
            <p:cNvPr id="194" name="Straight Arrow Connector 193"/>
            <p:cNvCxnSpPr/>
            <p:nvPr/>
          </p:nvCxnSpPr>
          <p:spPr>
            <a:xfrm flipH="1">
              <a:off x="3616325" y="2173288"/>
              <a:ext cx="668338" cy="1587"/>
            </a:xfrm>
            <a:prstGeom prst="straightConnector1">
              <a:avLst/>
            </a:prstGeom>
            <a:ln>
              <a:solidFill>
                <a:srgbClr val="20AAE3"/>
              </a:solidFill>
              <a:tailEnd type="arrow"/>
            </a:ln>
          </p:spPr>
          <p:style>
            <a:lnRef idx="2">
              <a:schemeClr val="accent1"/>
            </a:lnRef>
            <a:fillRef idx="0">
              <a:schemeClr val="accent1"/>
            </a:fillRef>
            <a:effectRef idx="1">
              <a:schemeClr val="accent1"/>
            </a:effectRef>
            <a:fontRef idx="minor">
              <a:schemeClr val="tx1"/>
            </a:fontRef>
          </p:style>
        </p:cxnSp>
        <p:cxnSp>
          <p:nvCxnSpPr>
            <p:cNvPr id="195" name="Straight Arrow Connector 194"/>
            <p:cNvCxnSpPr/>
            <p:nvPr/>
          </p:nvCxnSpPr>
          <p:spPr>
            <a:xfrm flipH="1">
              <a:off x="3754438" y="2439988"/>
              <a:ext cx="530225" cy="488950"/>
            </a:xfrm>
            <a:prstGeom prst="straightConnector1">
              <a:avLst/>
            </a:prstGeom>
            <a:ln>
              <a:solidFill>
                <a:srgbClr val="20AAE3"/>
              </a:solidFill>
              <a:tailEnd type="arrow"/>
            </a:ln>
          </p:spPr>
          <p:style>
            <a:lnRef idx="2">
              <a:schemeClr val="accent1"/>
            </a:lnRef>
            <a:fillRef idx="0">
              <a:schemeClr val="accent1"/>
            </a:fillRef>
            <a:effectRef idx="1">
              <a:schemeClr val="accent1"/>
            </a:effectRef>
            <a:fontRef idx="minor">
              <a:schemeClr val="tx1"/>
            </a:fontRef>
          </p:style>
        </p:cxnSp>
        <p:grpSp>
          <p:nvGrpSpPr>
            <p:cNvPr id="11" name="Group 146"/>
            <p:cNvGrpSpPr>
              <a:grpSpLocks/>
            </p:cNvGrpSpPr>
            <p:nvPr/>
          </p:nvGrpSpPr>
          <p:grpSpPr bwMode="auto">
            <a:xfrm>
              <a:off x="4322763" y="749300"/>
              <a:ext cx="3276600" cy="2532063"/>
              <a:chOff x="3178175" y="762000"/>
              <a:chExt cx="5605462" cy="4330700"/>
            </a:xfrm>
          </p:grpSpPr>
          <p:pic>
            <p:nvPicPr>
              <p:cNvPr id="126" name="Picture 4"/>
              <p:cNvPicPr>
                <a:picLocks noChangeAspect="1" noChangeArrowheads="1"/>
              </p:cNvPicPr>
              <p:nvPr/>
            </p:nvPicPr>
            <p:blipFill>
              <a:blip r:embed="rId3"/>
              <a:srcRect/>
              <a:stretch>
                <a:fillRect/>
              </a:stretch>
            </p:blipFill>
            <p:spPr bwMode="auto">
              <a:xfrm>
                <a:off x="3178175" y="1911350"/>
                <a:ext cx="1920875" cy="1919288"/>
              </a:xfrm>
              <a:prstGeom prst="rect">
                <a:avLst/>
              </a:prstGeom>
              <a:noFill/>
              <a:effectLst>
                <a:reflection endPos="20000" dir="5400000" sy="-100000" algn="bl" rotWithShape="0"/>
              </a:effectLst>
            </p:spPr>
          </p:pic>
          <p:grpSp>
            <p:nvGrpSpPr>
              <p:cNvPr id="12" name="Group 126"/>
              <p:cNvGrpSpPr>
                <a:grpSpLocks/>
              </p:cNvGrpSpPr>
              <p:nvPr/>
            </p:nvGrpSpPr>
            <p:grpSpPr bwMode="auto">
              <a:xfrm>
                <a:off x="6146800" y="762000"/>
                <a:ext cx="1112837" cy="1130300"/>
                <a:chOff x="6024563" y="762000"/>
                <a:chExt cx="1112837" cy="1130300"/>
              </a:xfrm>
            </p:grpSpPr>
            <p:pic>
              <p:nvPicPr>
                <p:cNvPr id="128" name="Picture 5"/>
                <p:cNvPicPr>
                  <a:picLocks noChangeAspect="1" noChangeArrowheads="1"/>
                </p:cNvPicPr>
                <p:nvPr/>
              </p:nvPicPr>
              <p:blipFill>
                <a:blip r:embed="rId3"/>
                <a:srcRect/>
                <a:stretch>
                  <a:fillRect/>
                </a:stretch>
              </p:blipFill>
              <p:spPr bwMode="auto">
                <a:xfrm>
                  <a:off x="6024563" y="938213"/>
                  <a:ext cx="954087" cy="954087"/>
                </a:xfrm>
                <a:prstGeom prst="rect">
                  <a:avLst/>
                </a:prstGeom>
                <a:noFill/>
                <a:effectLst>
                  <a:reflection endPos="20000" dir="5400000" sy="-100000" algn="bl" rotWithShape="0"/>
                </a:effectLst>
              </p:spPr>
            </p:pic>
            <p:sp>
              <p:nvSpPr>
                <p:cNvPr id="129" name="Oval 128"/>
                <p:cNvSpPr/>
                <p:nvPr/>
              </p:nvSpPr>
              <p:spPr>
                <a:xfrm>
                  <a:off x="6757607" y="762000"/>
                  <a:ext cx="380216" cy="380124"/>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pic>
              <p:nvPicPr>
                <p:cNvPr id="80948" name="Picture 129" descr="cc-nc-icon-presentations.png"/>
                <p:cNvPicPr>
                  <a:picLocks noChangeAspect="1"/>
                </p:cNvPicPr>
                <p:nvPr/>
              </p:nvPicPr>
              <p:blipFill>
                <a:blip r:embed="rId5"/>
                <a:srcRect/>
                <a:stretch>
                  <a:fillRect/>
                </a:stretch>
              </p:blipFill>
              <p:spPr bwMode="auto">
                <a:xfrm>
                  <a:off x="6756400" y="762000"/>
                  <a:ext cx="368300" cy="368300"/>
                </a:xfrm>
                <a:prstGeom prst="rect">
                  <a:avLst/>
                </a:prstGeom>
                <a:noFill/>
                <a:ln w="9525">
                  <a:noFill/>
                  <a:miter lim="800000"/>
                  <a:headEnd/>
                  <a:tailEnd/>
                </a:ln>
              </p:spPr>
            </p:pic>
          </p:grpSp>
          <p:cxnSp>
            <p:nvCxnSpPr>
              <p:cNvPr id="131" name="Straight Arrow Connector 130"/>
              <p:cNvCxnSpPr/>
              <p:nvPr/>
            </p:nvCxnSpPr>
            <p:spPr>
              <a:xfrm flipV="1">
                <a:off x="5163442" y="1372915"/>
                <a:ext cx="907085" cy="836273"/>
              </a:xfrm>
              <a:prstGeom prst="straightConnector1">
                <a:avLst/>
              </a:prstGeom>
              <a:ln>
                <a:solidFill>
                  <a:srgbClr val="A64D79"/>
                </a:solidFill>
                <a:tailEnd type="arrow"/>
              </a:ln>
            </p:spPr>
            <p:style>
              <a:lnRef idx="2">
                <a:schemeClr val="accent1"/>
              </a:lnRef>
              <a:fillRef idx="0">
                <a:schemeClr val="accent1"/>
              </a:fillRef>
              <a:effectRef idx="1">
                <a:schemeClr val="accent1"/>
              </a:effectRef>
              <a:fontRef idx="minor">
                <a:schemeClr val="tx1"/>
              </a:fontRef>
            </p:style>
          </p:cxnSp>
          <p:cxnSp>
            <p:nvCxnSpPr>
              <p:cNvPr id="132" name="Straight Arrow Connector 131"/>
              <p:cNvCxnSpPr/>
              <p:nvPr/>
            </p:nvCxnSpPr>
            <p:spPr>
              <a:xfrm>
                <a:off x="5155295" y="2437262"/>
                <a:ext cx="2362767" cy="5430"/>
              </a:xfrm>
              <a:prstGeom prst="straightConnector1">
                <a:avLst/>
              </a:prstGeom>
              <a:ln>
                <a:solidFill>
                  <a:srgbClr val="A64D79"/>
                </a:solidFill>
                <a:tailEnd type="arrow"/>
              </a:ln>
            </p:spPr>
            <p:style>
              <a:lnRef idx="2">
                <a:schemeClr val="accent1"/>
              </a:lnRef>
              <a:fillRef idx="0">
                <a:schemeClr val="accent1"/>
              </a:fillRef>
              <a:effectRef idx="1">
                <a:schemeClr val="accent1"/>
              </a:effectRef>
              <a:fontRef idx="minor">
                <a:schemeClr val="tx1"/>
              </a:fontRef>
            </p:style>
          </p:cxnSp>
          <p:cxnSp>
            <p:nvCxnSpPr>
              <p:cNvPr id="133" name="Straight Arrow Connector 132"/>
              <p:cNvCxnSpPr/>
              <p:nvPr/>
            </p:nvCxnSpPr>
            <p:spPr>
              <a:xfrm>
                <a:off x="5155295" y="3200224"/>
                <a:ext cx="1143361" cy="2716"/>
              </a:xfrm>
              <a:prstGeom prst="straightConnector1">
                <a:avLst/>
              </a:prstGeom>
              <a:ln>
                <a:solidFill>
                  <a:srgbClr val="A64D79"/>
                </a:solidFill>
                <a:tailEnd type="arrow"/>
              </a:ln>
            </p:spPr>
            <p:style>
              <a:lnRef idx="2">
                <a:schemeClr val="accent1"/>
              </a:lnRef>
              <a:fillRef idx="0">
                <a:schemeClr val="accent1"/>
              </a:fillRef>
              <a:effectRef idx="1">
                <a:schemeClr val="accent1"/>
              </a:effectRef>
              <a:fontRef idx="minor">
                <a:schemeClr val="tx1"/>
              </a:fontRef>
            </p:style>
          </p:cxnSp>
          <p:grpSp>
            <p:nvGrpSpPr>
              <p:cNvPr id="13" name="Group 133"/>
              <p:cNvGrpSpPr>
                <a:grpSpLocks/>
              </p:cNvGrpSpPr>
              <p:nvPr/>
            </p:nvGrpSpPr>
            <p:grpSpPr bwMode="auto">
              <a:xfrm>
                <a:off x="7670800" y="1828800"/>
                <a:ext cx="1112837" cy="1130300"/>
                <a:chOff x="6024563" y="762000"/>
                <a:chExt cx="1112837" cy="1130300"/>
              </a:xfrm>
            </p:grpSpPr>
            <p:pic>
              <p:nvPicPr>
                <p:cNvPr id="135" name="Picture 5"/>
                <p:cNvPicPr>
                  <a:picLocks noChangeAspect="1" noChangeArrowheads="1"/>
                </p:cNvPicPr>
                <p:nvPr/>
              </p:nvPicPr>
              <p:blipFill>
                <a:blip r:embed="rId3"/>
                <a:srcRect/>
                <a:stretch>
                  <a:fillRect/>
                </a:stretch>
              </p:blipFill>
              <p:spPr bwMode="auto">
                <a:xfrm>
                  <a:off x="6024563" y="938213"/>
                  <a:ext cx="954087" cy="954087"/>
                </a:xfrm>
                <a:prstGeom prst="rect">
                  <a:avLst/>
                </a:prstGeom>
                <a:noFill/>
                <a:effectLst>
                  <a:reflection endPos="20000" dir="5400000" sy="-100000" algn="bl" rotWithShape="0"/>
                </a:effectLst>
              </p:spPr>
            </p:pic>
            <p:sp>
              <p:nvSpPr>
                <p:cNvPr id="136" name="Oval 135"/>
                <p:cNvSpPr/>
                <p:nvPr/>
              </p:nvSpPr>
              <p:spPr>
                <a:xfrm>
                  <a:off x="6757184" y="762263"/>
                  <a:ext cx="380216" cy="380124"/>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pic>
              <p:nvPicPr>
                <p:cNvPr id="80945" name="Picture 136" descr="cc-nc-icon-presentations.png"/>
                <p:cNvPicPr>
                  <a:picLocks noChangeAspect="1"/>
                </p:cNvPicPr>
                <p:nvPr/>
              </p:nvPicPr>
              <p:blipFill>
                <a:blip r:embed="rId5"/>
                <a:srcRect/>
                <a:stretch>
                  <a:fillRect/>
                </a:stretch>
              </p:blipFill>
              <p:spPr bwMode="auto">
                <a:xfrm>
                  <a:off x="6756400" y="762000"/>
                  <a:ext cx="368300" cy="368300"/>
                </a:xfrm>
                <a:prstGeom prst="rect">
                  <a:avLst/>
                </a:prstGeom>
                <a:noFill/>
                <a:ln w="9525">
                  <a:noFill/>
                  <a:miter lim="800000"/>
                  <a:headEnd/>
                  <a:tailEnd/>
                </a:ln>
              </p:spPr>
            </p:pic>
          </p:grpSp>
          <p:grpSp>
            <p:nvGrpSpPr>
              <p:cNvPr id="14" name="Group 137"/>
              <p:cNvGrpSpPr>
                <a:grpSpLocks/>
              </p:cNvGrpSpPr>
              <p:nvPr/>
            </p:nvGrpSpPr>
            <p:grpSpPr bwMode="auto">
              <a:xfrm>
                <a:off x="6375400" y="2590800"/>
                <a:ext cx="1112837" cy="1130300"/>
                <a:chOff x="6024563" y="762000"/>
                <a:chExt cx="1112837" cy="1130300"/>
              </a:xfrm>
            </p:grpSpPr>
            <p:pic>
              <p:nvPicPr>
                <p:cNvPr id="139" name="Picture 5"/>
                <p:cNvPicPr>
                  <a:picLocks noChangeAspect="1" noChangeArrowheads="1"/>
                </p:cNvPicPr>
                <p:nvPr/>
              </p:nvPicPr>
              <p:blipFill>
                <a:blip r:embed="rId3"/>
                <a:srcRect/>
                <a:stretch>
                  <a:fillRect/>
                </a:stretch>
              </p:blipFill>
              <p:spPr bwMode="auto">
                <a:xfrm>
                  <a:off x="6024563" y="938213"/>
                  <a:ext cx="954087" cy="954087"/>
                </a:xfrm>
                <a:prstGeom prst="rect">
                  <a:avLst/>
                </a:prstGeom>
                <a:noFill/>
                <a:effectLst>
                  <a:reflection endPos="20000" dir="5400000" sy="-100000" algn="bl" rotWithShape="0"/>
                </a:effectLst>
              </p:spPr>
            </p:pic>
            <p:sp>
              <p:nvSpPr>
                <p:cNvPr id="140" name="Oval 139"/>
                <p:cNvSpPr/>
                <p:nvPr/>
              </p:nvSpPr>
              <p:spPr>
                <a:xfrm>
                  <a:off x="6757136" y="763226"/>
                  <a:ext cx="380216" cy="380124"/>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pic>
              <p:nvPicPr>
                <p:cNvPr id="80942" name="Picture 140" descr="cc-nc-icon-presentations.png"/>
                <p:cNvPicPr>
                  <a:picLocks noChangeAspect="1"/>
                </p:cNvPicPr>
                <p:nvPr/>
              </p:nvPicPr>
              <p:blipFill>
                <a:blip r:embed="rId5"/>
                <a:srcRect/>
                <a:stretch>
                  <a:fillRect/>
                </a:stretch>
              </p:blipFill>
              <p:spPr bwMode="auto">
                <a:xfrm>
                  <a:off x="6756400" y="762000"/>
                  <a:ext cx="368300" cy="368300"/>
                </a:xfrm>
                <a:prstGeom prst="rect">
                  <a:avLst/>
                </a:prstGeom>
                <a:noFill/>
                <a:ln w="9525">
                  <a:noFill/>
                  <a:miter lim="800000"/>
                  <a:headEnd/>
                  <a:tailEnd/>
                </a:ln>
              </p:spPr>
            </p:pic>
          </p:grpSp>
          <p:grpSp>
            <p:nvGrpSpPr>
              <p:cNvPr id="15" name="Group 141"/>
              <p:cNvGrpSpPr>
                <a:grpSpLocks/>
              </p:cNvGrpSpPr>
              <p:nvPr/>
            </p:nvGrpSpPr>
            <p:grpSpPr bwMode="auto">
              <a:xfrm>
                <a:off x="6146800" y="3962400"/>
                <a:ext cx="1112837" cy="1130300"/>
                <a:chOff x="6024563" y="762000"/>
                <a:chExt cx="1112837" cy="1130300"/>
              </a:xfrm>
            </p:grpSpPr>
            <p:pic>
              <p:nvPicPr>
                <p:cNvPr id="143" name="Picture 5"/>
                <p:cNvPicPr>
                  <a:picLocks noChangeAspect="1" noChangeArrowheads="1"/>
                </p:cNvPicPr>
                <p:nvPr/>
              </p:nvPicPr>
              <p:blipFill>
                <a:blip r:embed="rId3"/>
                <a:srcRect/>
                <a:stretch>
                  <a:fillRect/>
                </a:stretch>
              </p:blipFill>
              <p:spPr bwMode="auto">
                <a:xfrm>
                  <a:off x="6024563" y="938213"/>
                  <a:ext cx="954087" cy="954087"/>
                </a:xfrm>
                <a:prstGeom prst="rect">
                  <a:avLst/>
                </a:prstGeom>
                <a:noFill/>
                <a:effectLst>
                  <a:reflection endPos="20000" dir="5400000" sy="-100000" algn="bl" rotWithShape="0"/>
                </a:effectLst>
              </p:spPr>
            </p:pic>
            <p:sp>
              <p:nvSpPr>
                <p:cNvPr id="144" name="Oval 143"/>
                <p:cNvSpPr/>
                <p:nvPr/>
              </p:nvSpPr>
              <p:spPr>
                <a:xfrm>
                  <a:off x="6757607" y="762788"/>
                  <a:ext cx="380216" cy="380124"/>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pic>
              <p:nvPicPr>
                <p:cNvPr id="80939" name="Picture 144" descr="cc-nc-icon-presentations.png"/>
                <p:cNvPicPr>
                  <a:picLocks noChangeAspect="1"/>
                </p:cNvPicPr>
                <p:nvPr/>
              </p:nvPicPr>
              <p:blipFill>
                <a:blip r:embed="rId5"/>
                <a:srcRect/>
                <a:stretch>
                  <a:fillRect/>
                </a:stretch>
              </p:blipFill>
              <p:spPr bwMode="auto">
                <a:xfrm>
                  <a:off x="6756400" y="762000"/>
                  <a:ext cx="368300" cy="368300"/>
                </a:xfrm>
                <a:prstGeom prst="rect">
                  <a:avLst/>
                </a:prstGeom>
                <a:noFill/>
                <a:ln w="9525">
                  <a:noFill/>
                  <a:miter lim="800000"/>
                  <a:headEnd/>
                  <a:tailEnd/>
                </a:ln>
              </p:spPr>
            </p:pic>
          </p:grpSp>
          <p:cxnSp>
            <p:nvCxnSpPr>
              <p:cNvPr id="146" name="Straight Arrow Connector 145"/>
              <p:cNvCxnSpPr/>
              <p:nvPr/>
            </p:nvCxnSpPr>
            <p:spPr>
              <a:xfrm>
                <a:off x="5163442" y="3656373"/>
                <a:ext cx="907085" cy="838989"/>
              </a:xfrm>
              <a:prstGeom prst="straightConnector1">
                <a:avLst/>
              </a:prstGeom>
              <a:ln>
                <a:solidFill>
                  <a:srgbClr val="A64D79"/>
                </a:solidFill>
                <a:tailEnd type="arrow"/>
              </a:ln>
            </p:spPr>
            <p:style>
              <a:lnRef idx="2">
                <a:schemeClr val="accent1"/>
              </a:lnRef>
              <a:fillRef idx="0">
                <a:schemeClr val="accent1"/>
              </a:fillRef>
              <a:effectRef idx="1">
                <a:schemeClr val="accent1"/>
              </a:effectRef>
              <a:fontRef idx="minor">
                <a:schemeClr val="tx1"/>
              </a:fontRef>
            </p:style>
          </p:cxnSp>
        </p:grpSp>
      </p:grpSp>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5" name="Picture 4" descr="Ghosts_Ultra-Deluxe.jpg"/>
          <p:cNvPicPr>
            <a:picLocks noChangeAspect="1"/>
          </p:cNvPicPr>
          <p:nvPr/>
        </p:nvPicPr>
        <p:blipFill>
          <a:blip r:embed="rId3"/>
          <a:stretch>
            <a:fillRect/>
          </a:stretch>
        </p:blipFill>
        <p:spPr>
          <a:xfrm>
            <a:off x="3175000" y="1905000"/>
            <a:ext cx="4064000" cy="3793698"/>
          </a:xfrm>
          <a:prstGeom prst="rect">
            <a:avLst/>
          </a:prstGeom>
          <a:effectLst>
            <a:reflection endPos="25000" dir="5400000" sy="-100000" algn="bl" rotWithShape="0"/>
          </a:effectLst>
        </p:spPr>
      </p:pic>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 name="TextBox 2"/>
          <p:cNvSpPr txBox="1"/>
          <p:nvPr/>
        </p:nvSpPr>
        <p:spPr>
          <a:xfrm>
            <a:off x="2260600" y="3352800"/>
            <a:ext cx="5638800" cy="830263"/>
          </a:xfrm>
          <a:prstGeom prst="rect">
            <a:avLst/>
          </a:prstGeom>
          <a:noFill/>
        </p:spPr>
        <p:txBody>
          <a:bodyPr>
            <a:spAutoFit/>
          </a:bodyPr>
          <a:lstStyle/>
          <a:p>
            <a:pPr algn="ctr">
              <a:defRPr/>
            </a:pPr>
            <a:r>
              <a:rPr lang="en-US" sz="4800" dirty="0" smtClean="0">
                <a:solidFill>
                  <a:schemeClr val="tx2">
                    <a:lumMod val="65000"/>
                    <a:lumOff val="35000"/>
                  </a:schemeClr>
                </a:solidFill>
                <a:latin typeface="Georgia"/>
                <a:cs typeface="Georgia"/>
              </a:rPr>
              <a:t>sold out 24 hours</a:t>
            </a:r>
            <a:endParaRPr lang="en-US" sz="4800" dirty="0">
              <a:solidFill>
                <a:schemeClr val="tx2">
                  <a:lumMod val="65000"/>
                  <a:lumOff val="35000"/>
                </a:schemeClr>
              </a:solidFill>
              <a:latin typeface="Georgia"/>
              <a:cs typeface="Georgia"/>
            </a:endParaRPr>
          </a:p>
        </p:txBody>
      </p:sp>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 name="TextBox 2"/>
          <p:cNvSpPr txBox="1"/>
          <p:nvPr/>
        </p:nvSpPr>
        <p:spPr>
          <a:xfrm>
            <a:off x="2260600" y="3352800"/>
            <a:ext cx="5638800" cy="830263"/>
          </a:xfrm>
          <a:prstGeom prst="rect">
            <a:avLst/>
          </a:prstGeom>
          <a:noFill/>
        </p:spPr>
        <p:txBody>
          <a:bodyPr>
            <a:spAutoFit/>
          </a:bodyPr>
          <a:lstStyle/>
          <a:p>
            <a:pPr algn="ctr">
              <a:defRPr/>
            </a:pPr>
            <a:r>
              <a:rPr lang="en-US" sz="4800" dirty="0" smtClean="0">
                <a:solidFill>
                  <a:schemeClr val="tx2">
                    <a:lumMod val="65000"/>
                    <a:lumOff val="35000"/>
                  </a:schemeClr>
                </a:solidFill>
                <a:latin typeface="Georgia"/>
                <a:cs typeface="Georgia"/>
              </a:rPr>
              <a:t>$750 000 (USD)</a:t>
            </a:r>
            <a:endParaRPr lang="en-US" sz="4800" dirty="0">
              <a:solidFill>
                <a:schemeClr val="tx2">
                  <a:lumMod val="65000"/>
                  <a:lumOff val="35000"/>
                </a:schemeClr>
              </a:solidFill>
              <a:latin typeface="Georgia"/>
              <a:cs typeface="Georgia"/>
            </a:endParaRPr>
          </a:p>
        </p:txBody>
      </p:sp>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 name="TextBox 2"/>
          <p:cNvSpPr txBox="1"/>
          <p:nvPr/>
        </p:nvSpPr>
        <p:spPr>
          <a:xfrm>
            <a:off x="1879600" y="3352800"/>
            <a:ext cx="6400800" cy="830997"/>
          </a:xfrm>
          <a:prstGeom prst="rect">
            <a:avLst/>
          </a:prstGeom>
          <a:noFill/>
        </p:spPr>
        <p:txBody>
          <a:bodyPr wrap="square">
            <a:spAutoFit/>
          </a:bodyPr>
          <a:lstStyle/>
          <a:p>
            <a:pPr algn="ctr">
              <a:defRPr/>
            </a:pPr>
            <a:r>
              <a:rPr lang="en-US" sz="4800" dirty="0" smtClean="0">
                <a:solidFill>
                  <a:schemeClr val="tx2">
                    <a:lumMod val="65000"/>
                    <a:lumOff val="35000"/>
                  </a:schemeClr>
                </a:solidFill>
                <a:latin typeface="Georgia"/>
                <a:cs typeface="Georgia"/>
              </a:rPr>
              <a:t>781 917 transactions</a:t>
            </a:r>
            <a:endParaRPr lang="en-US" sz="4800" dirty="0">
              <a:solidFill>
                <a:schemeClr val="tx2">
                  <a:lumMod val="65000"/>
                  <a:lumOff val="35000"/>
                </a:schemeClr>
              </a:solidFill>
              <a:latin typeface="Georgia"/>
              <a:cs typeface="Georgia"/>
            </a:endParaRPr>
          </a:p>
        </p:txBody>
      </p:sp>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 name="TextBox 2"/>
          <p:cNvSpPr txBox="1"/>
          <p:nvPr/>
        </p:nvSpPr>
        <p:spPr>
          <a:xfrm>
            <a:off x="2260600" y="3352800"/>
            <a:ext cx="5638800" cy="830263"/>
          </a:xfrm>
          <a:prstGeom prst="rect">
            <a:avLst/>
          </a:prstGeom>
          <a:noFill/>
        </p:spPr>
        <p:txBody>
          <a:bodyPr>
            <a:spAutoFit/>
          </a:bodyPr>
          <a:lstStyle/>
          <a:p>
            <a:pPr algn="ctr">
              <a:defRPr/>
            </a:pPr>
            <a:r>
              <a:rPr lang="en-US" sz="4800" dirty="0" smtClean="0">
                <a:solidFill>
                  <a:schemeClr val="tx2">
                    <a:lumMod val="65000"/>
                    <a:lumOff val="35000"/>
                  </a:schemeClr>
                </a:solidFill>
                <a:latin typeface="Georgia"/>
                <a:cs typeface="Georgia"/>
              </a:rPr>
              <a:t>$1.6 million (USD)</a:t>
            </a:r>
            <a:endParaRPr lang="en-US" sz="4800" dirty="0">
              <a:solidFill>
                <a:schemeClr val="tx2">
                  <a:lumMod val="65000"/>
                  <a:lumOff val="35000"/>
                </a:schemeClr>
              </a:solidFill>
              <a:latin typeface="Georgia"/>
              <a:cs typeface="Georgia"/>
            </a:endParaRPr>
          </a:p>
        </p:txBody>
      </p:sp>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6" name="Picture 4"/>
          <p:cNvPicPr>
            <a:picLocks noChangeAspect="1" noChangeArrowheads="1"/>
          </p:cNvPicPr>
          <p:nvPr/>
        </p:nvPicPr>
        <p:blipFill>
          <a:blip r:embed="rId3"/>
          <a:srcRect/>
          <a:stretch>
            <a:fillRect/>
          </a:stretch>
        </p:blipFill>
        <p:spPr bwMode="auto">
          <a:xfrm>
            <a:off x="3184525" y="1898650"/>
            <a:ext cx="3810000" cy="3810000"/>
          </a:xfrm>
          <a:prstGeom prst="rect">
            <a:avLst/>
          </a:prstGeom>
          <a:noFill/>
          <a:effectLst>
            <a:reflection stA="50000" endPos="25000" dist="12700" dir="5400000" sy="-100000" algn="bl" rotWithShape="0"/>
          </a:effectLst>
        </p:spPr>
      </p:pic>
    </p:spTree>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6" name="Picture 4"/>
          <p:cNvPicPr>
            <a:picLocks noChangeAspect="1" noChangeArrowheads="1"/>
          </p:cNvPicPr>
          <p:nvPr/>
        </p:nvPicPr>
        <p:blipFill>
          <a:blip r:embed="rId3"/>
          <a:srcRect/>
          <a:stretch>
            <a:fillRect/>
          </a:stretch>
        </p:blipFill>
        <p:spPr bwMode="auto">
          <a:xfrm>
            <a:off x="3184525" y="1898650"/>
            <a:ext cx="1911350" cy="1911350"/>
          </a:xfrm>
          <a:prstGeom prst="rect">
            <a:avLst/>
          </a:prstGeom>
          <a:noFill/>
          <a:effectLst>
            <a:reflection stA="50000" endPos="25000" dist="12700" dir="5400000" sy="-100000" algn="bl" rotWithShape="0"/>
          </a:effectLst>
        </p:spPr>
      </p:pic>
      <p:sp>
        <p:nvSpPr>
          <p:cNvPr id="68615" name="Text Box 6"/>
          <p:cNvSpPr txBox="1">
            <a:spLocks noChangeArrowheads="1"/>
          </p:cNvSpPr>
          <p:nvPr/>
        </p:nvSpPr>
        <p:spPr bwMode="auto">
          <a:xfrm>
            <a:off x="5346700" y="1912938"/>
            <a:ext cx="2552700" cy="2575064"/>
          </a:xfrm>
          <a:prstGeom prst="rect">
            <a:avLst/>
          </a:prstGeom>
          <a:noFill/>
          <a:ln w="9525">
            <a:noFill/>
            <a:miter lim="800000"/>
            <a:headEnd/>
            <a:tailEnd/>
          </a:ln>
        </p:spPr>
        <p:txBody>
          <a:bodyPr wrap="square" lIns="0" tIns="0" rIns="0" bIns="0">
            <a:prstTxWarp prst="textNoShape">
              <a:avLst/>
            </a:prstTxWarp>
            <a:spAutoFit/>
          </a:bodyPr>
          <a:lstStyle/>
          <a:p>
            <a:pPr>
              <a:lnSpc>
                <a:spcPct val="95000"/>
              </a:lnSpc>
            </a:pPr>
            <a:r>
              <a:rPr lang="en-US" sz="1600" b="1" i="1" dirty="0" smtClean="0">
                <a:solidFill>
                  <a:schemeClr val="tx1">
                    <a:lumMod val="75000"/>
                    <a:lumOff val="25000"/>
                  </a:schemeClr>
                </a:solidFill>
                <a:latin typeface="Georgia" charset="0"/>
              </a:rPr>
              <a:t>The Slip</a:t>
            </a:r>
            <a:endParaRPr lang="en-US" sz="1600" i="1" dirty="0" smtClean="0">
              <a:solidFill>
                <a:schemeClr val="tx1">
                  <a:lumMod val="75000"/>
                  <a:lumOff val="25000"/>
                </a:schemeClr>
              </a:solidFill>
            </a:endParaRPr>
          </a:p>
          <a:p>
            <a:pPr>
              <a:lnSpc>
                <a:spcPct val="95000"/>
              </a:lnSpc>
            </a:pPr>
            <a:r>
              <a:rPr lang="en-US" sz="1600" dirty="0" smtClean="0">
                <a:solidFill>
                  <a:schemeClr val="tx1">
                    <a:lumMod val="75000"/>
                    <a:lumOff val="25000"/>
                  </a:schemeClr>
                </a:solidFill>
                <a:latin typeface="Arial" charset="0"/>
              </a:rPr>
              <a:t>    </a:t>
            </a:r>
            <a:r>
              <a:rPr lang="en-US" sz="1600" dirty="0" smtClean="0">
                <a:solidFill>
                  <a:schemeClr val="tx1">
                    <a:lumMod val="75000"/>
                    <a:lumOff val="25000"/>
                  </a:schemeClr>
                </a:solidFill>
                <a:latin typeface="Georgia" charset="0"/>
              </a:rPr>
              <a:t>999,999</a:t>
            </a:r>
            <a:endParaRPr lang="en-US" sz="1600" dirty="0" smtClean="0">
              <a:solidFill>
                <a:schemeClr val="tx1">
                  <a:lumMod val="75000"/>
                  <a:lumOff val="25000"/>
                </a:schemeClr>
              </a:solidFill>
            </a:endParaRPr>
          </a:p>
          <a:p>
            <a:pPr>
              <a:lnSpc>
                <a:spcPct val="95000"/>
              </a:lnSpc>
            </a:pPr>
            <a:r>
              <a:rPr lang="en-US" sz="1600" dirty="0" smtClean="0">
                <a:solidFill>
                  <a:schemeClr val="tx1">
                    <a:lumMod val="75000"/>
                    <a:lumOff val="25000"/>
                  </a:schemeClr>
                </a:solidFill>
                <a:latin typeface="Arial" charset="0"/>
              </a:rPr>
              <a:t>    </a:t>
            </a:r>
            <a:r>
              <a:rPr lang="en-US" sz="1600" dirty="0" smtClean="0">
                <a:solidFill>
                  <a:schemeClr val="tx1">
                    <a:lumMod val="75000"/>
                    <a:lumOff val="25000"/>
                  </a:schemeClr>
                </a:solidFill>
                <a:latin typeface="Georgia" charset="0"/>
              </a:rPr>
              <a:t>1,000,000</a:t>
            </a:r>
            <a:endParaRPr lang="en-US" sz="1600" dirty="0" smtClean="0">
              <a:solidFill>
                <a:schemeClr val="tx1">
                  <a:lumMod val="75000"/>
                  <a:lumOff val="25000"/>
                </a:schemeClr>
              </a:solidFill>
            </a:endParaRPr>
          </a:p>
          <a:p>
            <a:pPr>
              <a:lnSpc>
                <a:spcPct val="95000"/>
              </a:lnSpc>
            </a:pPr>
            <a:r>
              <a:rPr lang="en-US" sz="1600" dirty="0" smtClean="0">
                <a:solidFill>
                  <a:schemeClr val="tx1">
                    <a:lumMod val="75000"/>
                    <a:lumOff val="25000"/>
                  </a:schemeClr>
                </a:solidFill>
                <a:latin typeface="Arial" charset="0"/>
              </a:rPr>
              <a:t>    </a:t>
            </a:r>
            <a:r>
              <a:rPr lang="en-US" sz="1600" dirty="0" smtClean="0">
                <a:solidFill>
                  <a:schemeClr val="tx1">
                    <a:lumMod val="75000"/>
                    <a:lumOff val="25000"/>
                  </a:schemeClr>
                </a:solidFill>
                <a:latin typeface="Georgia" charset="0"/>
              </a:rPr>
              <a:t>Letting You</a:t>
            </a:r>
            <a:endParaRPr lang="en-US" sz="1600" dirty="0" smtClean="0">
              <a:solidFill>
                <a:schemeClr val="tx1">
                  <a:lumMod val="75000"/>
                  <a:lumOff val="25000"/>
                </a:schemeClr>
              </a:solidFill>
            </a:endParaRPr>
          </a:p>
          <a:p>
            <a:pPr>
              <a:lnSpc>
                <a:spcPct val="95000"/>
              </a:lnSpc>
            </a:pPr>
            <a:r>
              <a:rPr lang="en-US" sz="1600" dirty="0" smtClean="0">
                <a:solidFill>
                  <a:schemeClr val="tx1">
                    <a:lumMod val="75000"/>
                    <a:lumOff val="25000"/>
                  </a:schemeClr>
                </a:solidFill>
                <a:latin typeface="Arial" charset="0"/>
              </a:rPr>
              <a:t>    </a:t>
            </a:r>
            <a:r>
              <a:rPr lang="en-US" sz="1600" dirty="0" smtClean="0">
                <a:solidFill>
                  <a:schemeClr val="tx1">
                    <a:lumMod val="75000"/>
                    <a:lumOff val="25000"/>
                  </a:schemeClr>
                </a:solidFill>
                <a:latin typeface="Georgia" charset="0"/>
              </a:rPr>
              <a:t>Discipline</a:t>
            </a:r>
            <a:endParaRPr lang="en-US" sz="1600" dirty="0" smtClean="0">
              <a:solidFill>
                <a:schemeClr val="tx1">
                  <a:lumMod val="75000"/>
                  <a:lumOff val="25000"/>
                </a:schemeClr>
              </a:solidFill>
            </a:endParaRPr>
          </a:p>
          <a:p>
            <a:pPr>
              <a:lnSpc>
                <a:spcPct val="95000"/>
              </a:lnSpc>
            </a:pPr>
            <a:r>
              <a:rPr lang="en-US" sz="1600" dirty="0" smtClean="0">
                <a:solidFill>
                  <a:schemeClr val="tx1">
                    <a:lumMod val="75000"/>
                    <a:lumOff val="25000"/>
                  </a:schemeClr>
                </a:solidFill>
                <a:latin typeface="Arial" charset="0"/>
              </a:rPr>
              <a:t>    </a:t>
            </a:r>
            <a:r>
              <a:rPr lang="en-US" sz="1600" dirty="0" err="1" smtClean="0">
                <a:solidFill>
                  <a:schemeClr val="tx1">
                    <a:lumMod val="75000"/>
                    <a:lumOff val="25000"/>
                  </a:schemeClr>
                </a:solidFill>
                <a:latin typeface="Georgia" charset="0"/>
              </a:rPr>
              <a:t>Echoplex</a:t>
            </a:r>
            <a:endParaRPr lang="en-US" sz="1600" dirty="0" smtClean="0">
              <a:solidFill>
                <a:schemeClr val="tx1">
                  <a:lumMod val="75000"/>
                  <a:lumOff val="25000"/>
                </a:schemeClr>
              </a:solidFill>
            </a:endParaRPr>
          </a:p>
          <a:p>
            <a:pPr>
              <a:lnSpc>
                <a:spcPct val="95000"/>
              </a:lnSpc>
            </a:pPr>
            <a:r>
              <a:rPr lang="en-US" sz="1600" dirty="0" smtClean="0">
                <a:solidFill>
                  <a:schemeClr val="tx1">
                    <a:lumMod val="75000"/>
                    <a:lumOff val="25000"/>
                  </a:schemeClr>
                </a:solidFill>
                <a:latin typeface="Arial" charset="0"/>
              </a:rPr>
              <a:t>    </a:t>
            </a:r>
            <a:r>
              <a:rPr lang="en-US" sz="1600" dirty="0" smtClean="0">
                <a:solidFill>
                  <a:schemeClr val="tx1">
                    <a:lumMod val="75000"/>
                    <a:lumOff val="25000"/>
                  </a:schemeClr>
                </a:solidFill>
                <a:latin typeface="Georgia" charset="0"/>
              </a:rPr>
              <a:t>Head Down</a:t>
            </a:r>
            <a:endParaRPr lang="en-US" sz="1600" dirty="0" smtClean="0">
              <a:solidFill>
                <a:schemeClr val="tx1">
                  <a:lumMod val="75000"/>
                  <a:lumOff val="25000"/>
                </a:schemeClr>
              </a:solidFill>
            </a:endParaRPr>
          </a:p>
          <a:p>
            <a:pPr>
              <a:lnSpc>
                <a:spcPct val="95000"/>
              </a:lnSpc>
            </a:pPr>
            <a:r>
              <a:rPr lang="en-US" sz="1600" dirty="0" smtClean="0">
                <a:solidFill>
                  <a:schemeClr val="tx1">
                    <a:lumMod val="75000"/>
                    <a:lumOff val="25000"/>
                  </a:schemeClr>
                </a:solidFill>
                <a:latin typeface="Arial" charset="0"/>
              </a:rPr>
              <a:t>    </a:t>
            </a:r>
            <a:r>
              <a:rPr lang="en-US" sz="1600" dirty="0" smtClean="0">
                <a:solidFill>
                  <a:schemeClr val="tx1">
                    <a:lumMod val="75000"/>
                    <a:lumOff val="25000"/>
                  </a:schemeClr>
                </a:solidFill>
                <a:latin typeface="Georgia" charset="0"/>
              </a:rPr>
              <a:t>Lights in the Sky</a:t>
            </a:r>
            <a:endParaRPr lang="en-US" sz="1600" dirty="0" smtClean="0">
              <a:solidFill>
                <a:schemeClr val="tx1">
                  <a:lumMod val="75000"/>
                  <a:lumOff val="25000"/>
                </a:schemeClr>
              </a:solidFill>
            </a:endParaRPr>
          </a:p>
          <a:p>
            <a:pPr>
              <a:lnSpc>
                <a:spcPct val="95000"/>
              </a:lnSpc>
            </a:pPr>
            <a:r>
              <a:rPr lang="en-US" sz="1600" dirty="0" smtClean="0">
                <a:solidFill>
                  <a:schemeClr val="tx1">
                    <a:lumMod val="75000"/>
                    <a:lumOff val="25000"/>
                  </a:schemeClr>
                </a:solidFill>
                <a:latin typeface="Arial" charset="0"/>
              </a:rPr>
              <a:t>    </a:t>
            </a:r>
            <a:r>
              <a:rPr lang="en-US" sz="1600" dirty="0" smtClean="0">
                <a:solidFill>
                  <a:schemeClr val="tx1">
                    <a:lumMod val="75000"/>
                    <a:lumOff val="25000"/>
                  </a:schemeClr>
                </a:solidFill>
                <a:latin typeface="Georgia" charset="0"/>
              </a:rPr>
              <a:t>Corona </a:t>
            </a:r>
            <a:r>
              <a:rPr lang="en-US" sz="1600" dirty="0" err="1" smtClean="0">
                <a:solidFill>
                  <a:schemeClr val="tx1">
                    <a:lumMod val="75000"/>
                    <a:lumOff val="25000"/>
                  </a:schemeClr>
                </a:solidFill>
                <a:latin typeface="Georgia" charset="0"/>
              </a:rPr>
              <a:t>Radiata</a:t>
            </a:r>
            <a:endParaRPr lang="en-US" sz="1600" dirty="0" smtClean="0">
              <a:solidFill>
                <a:schemeClr val="tx1">
                  <a:lumMod val="75000"/>
                  <a:lumOff val="25000"/>
                </a:schemeClr>
              </a:solidFill>
            </a:endParaRPr>
          </a:p>
          <a:p>
            <a:pPr>
              <a:lnSpc>
                <a:spcPct val="95000"/>
              </a:lnSpc>
            </a:pPr>
            <a:r>
              <a:rPr lang="en-US" sz="1600" dirty="0" smtClean="0">
                <a:solidFill>
                  <a:schemeClr val="tx1">
                    <a:lumMod val="75000"/>
                    <a:lumOff val="25000"/>
                  </a:schemeClr>
                </a:solidFill>
                <a:latin typeface="Arial" charset="0"/>
              </a:rPr>
              <a:t>    </a:t>
            </a:r>
            <a:r>
              <a:rPr lang="en-US" sz="1600" dirty="0" smtClean="0">
                <a:solidFill>
                  <a:schemeClr val="tx1">
                    <a:lumMod val="75000"/>
                    <a:lumOff val="25000"/>
                  </a:schemeClr>
                </a:solidFill>
                <a:latin typeface="Georgia" charset="0"/>
              </a:rPr>
              <a:t>The Four of Us Are Dying</a:t>
            </a:r>
            <a:endParaRPr lang="en-US" sz="1600" dirty="0" smtClean="0">
              <a:solidFill>
                <a:schemeClr val="tx1">
                  <a:lumMod val="75000"/>
                  <a:lumOff val="25000"/>
                </a:schemeClr>
              </a:solidFill>
            </a:endParaRPr>
          </a:p>
          <a:p>
            <a:pPr>
              <a:lnSpc>
                <a:spcPct val="95000"/>
              </a:lnSpc>
            </a:pPr>
            <a:r>
              <a:rPr lang="en-US" sz="1600" dirty="0" smtClean="0">
                <a:solidFill>
                  <a:schemeClr val="tx1">
                    <a:lumMod val="75000"/>
                    <a:lumOff val="25000"/>
                  </a:schemeClr>
                </a:solidFill>
                <a:latin typeface="Arial" charset="0"/>
              </a:rPr>
              <a:t>    </a:t>
            </a:r>
            <a:r>
              <a:rPr lang="en-US" sz="1600" dirty="0" smtClean="0">
                <a:solidFill>
                  <a:schemeClr val="tx1">
                    <a:lumMod val="75000"/>
                    <a:lumOff val="25000"/>
                  </a:schemeClr>
                </a:solidFill>
                <a:latin typeface="Georgia" charset="0"/>
              </a:rPr>
              <a:t>Demon Seed</a:t>
            </a:r>
            <a:endParaRPr lang="en-US" sz="1600" dirty="0" smtClean="0">
              <a:solidFill>
                <a:schemeClr val="tx1">
                  <a:lumMod val="75000"/>
                  <a:lumOff val="25000"/>
                </a:schemeClr>
              </a:solidFill>
            </a:endParaRPr>
          </a:p>
        </p:txBody>
      </p:sp>
    </p:spTree>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11" name="Picture 4"/>
          <p:cNvPicPr>
            <a:picLocks noChangeAspect="1" noChangeArrowheads="1"/>
          </p:cNvPicPr>
          <p:nvPr/>
        </p:nvPicPr>
        <p:blipFill>
          <a:blip r:embed="rId3"/>
          <a:srcRect/>
          <a:stretch>
            <a:fillRect/>
          </a:stretch>
        </p:blipFill>
        <p:spPr bwMode="auto">
          <a:xfrm>
            <a:off x="3184525" y="1898650"/>
            <a:ext cx="1911350" cy="1911350"/>
          </a:xfrm>
          <a:prstGeom prst="rect">
            <a:avLst/>
          </a:prstGeom>
          <a:noFill/>
          <a:effectLst>
            <a:reflection stA="50000" endPos="25000" dist="12700" dir="5400000" sy="-100000" algn="bl" rotWithShape="0"/>
          </a:effectLst>
        </p:spPr>
      </p:pic>
      <p:sp>
        <p:nvSpPr>
          <p:cNvPr id="68615" name="Text Box 6"/>
          <p:cNvSpPr txBox="1">
            <a:spLocks noChangeArrowheads="1"/>
          </p:cNvSpPr>
          <p:nvPr/>
        </p:nvSpPr>
        <p:spPr bwMode="auto">
          <a:xfrm>
            <a:off x="5346700" y="1912938"/>
            <a:ext cx="2552700" cy="2575064"/>
          </a:xfrm>
          <a:prstGeom prst="rect">
            <a:avLst/>
          </a:prstGeom>
          <a:noFill/>
          <a:ln w="9525">
            <a:noFill/>
            <a:miter lim="800000"/>
            <a:headEnd/>
            <a:tailEnd/>
          </a:ln>
        </p:spPr>
        <p:txBody>
          <a:bodyPr wrap="square" lIns="0" tIns="0" rIns="0" bIns="0">
            <a:prstTxWarp prst="textNoShape">
              <a:avLst/>
            </a:prstTxWarp>
            <a:spAutoFit/>
          </a:bodyPr>
          <a:lstStyle/>
          <a:p>
            <a:pPr>
              <a:lnSpc>
                <a:spcPct val="95000"/>
              </a:lnSpc>
            </a:pPr>
            <a:r>
              <a:rPr lang="en-US" sz="1600" b="1" i="1" dirty="0" smtClean="0">
                <a:solidFill>
                  <a:srgbClr val="A64D79"/>
                </a:solidFill>
                <a:latin typeface="Georgia" charset="0"/>
              </a:rPr>
              <a:t>The Slip</a:t>
            </a:r>
            <a:endParaRPr lang="en-US" sz="1600" i="1" dirty="0" smtClean="0">
              <a:solidFill>
                <a:srgbClr val="A64D79"/>
              </a:solidFill>
            </a:endParaRPr>
          </a:p>
          <a:p>
            <a:pPr>
              <a:lnSpc>
                <a:spcPct val="95000"/>
              </a:lnSpc>
            </a:pPr>
            <a:r>
              <a:rPr lang="en-US" sz="1600" dirty="0" smtClean="0">
                <a:solidFill>
                  <a:srgbClr val="A64D79"/>
                </a:solidFill>
                <a:latin typeface="Arial" charset="0"/>
              </a:rPr>
              <a:t>    </a:t>
            </a:r>
            <a:r>
              <a:rPr lang="en-US" sz="1600" dirty="0" smtClean="0">
                <a:solidFill>
                  <a:srgbClr val="A64D79"/>
                </a:solidFill>
                <a:latin typeface="Georgia" charset="0"/>
              </a:rPr>
              <a:t>999,999</a:t>
            </a:r>
            <a:endParaRPr lang="en-US" sz="1600" dirty="0" smtClean="0">
              <a:solidFill>
                <a:srgbClr val="A64D79"/>
              </a:solidFill>
            </a:endParaRPr>
          </a:p>
          <a:p>
            <a:pPr>
              <a:lnSpc>
                <a:spcPct val="95000"/>
              </a:lnSpc>
            </a:pPr>
            <a:r>
              <a:rPr lang="en-US" sz="1600" dirty="0" smtClean="0">
                <a:solidFill>
                  <a:srgbClr val="A64D79"/>
                </a:solidFill>
                <a:latin typeface="Arial" charset="0"/>
              </a:rPr>
              <a:t>    </a:t>
            </a:r>
            <a:r>
              <a:rPr lang="en-US" sz="1600" dirty="0" smtClean="0">
                <a:solidFill>
                  <a:srgbClr val="A64D79"/>
                </a:solidFill>
                <a:latin typeface="Georgia" charset="0"/>
              </a:rPr>
              <a:t>1,000,000</a:t>
            </a:r>
            <a:endParaRPr lang="en-US" sz="1600" dirty="0" smtClean="0">
              <a:solidFill>
                <a:srgbClr val="A64D79"/>
              </a:solidFill>
            </a:endParaRPr>
          </a:p>
          <a:p>
            <a:pPr>
              <a:lnSpc>
                <a:spcPct val="95000"/>
              </a:lnSpc>
            </a:pPr>
            <a:r>
              <a:rPr lang="en-US" sz="1600" dirty="0" smtClean="0">
                <a:solidFill>
                  <a:srgbClr val="A64D79"/>
                </a:solidFill>
                <a:latin typeface="Arial" charset="0"/>
              </a:rPr>
              <a:t>    </a:t>
            </a:r>
            <a:r>
              <a:rPr lang="en-US" sz="1600" dirty="0" smtClean="0">
                <a:solidFill>
                  <a:srgbClr val="A64D79"/>
                </a:solidFill>
                <a:latin typeface="Georgia" charset="0"/>
              </a:rPr>
              <a:t>Letting You</a:t>
            </a:r>
            <a:endParaRPr lang="en-US" sz="1600" dirty="0" smtClean="0">
              <a:solidFill>
                <a:srgbClr val="A64D79"/>
              </a:solidFill>
            </a:endParaRPr>
          </a:p>
          <a:p>
            <a:pPr>
              <a:lnSpc>
                <a:spcPct val="95000"/>
              </a:lnSpc>
            </a:pPr>
            <a:r>
              <a:rPr lang="en-US" sz="1600" dirty="0" smtClean="0">
                <a:solidFill>
                  <a:srgbClr val="A64D79"/>
                </a:solidFill>
                <a:latin typeface="Arial" charset="0"/>
              </a:rPr>
              <a:t>    </a:t>
            </a:r>
            <a:r>
              <a:rPr lang="en-US" sz="1600" dirty="0" smtClean="0">
                <a:solidFill>
                  <a:srgbClr val="A64D79"/>
                </a:solidFill>
                <a:latin typeface="Georgia" charset="0"/>
              </a:rPr>
              <a:t>Discipline</a:t>
            </a:r>
            <a:endParaRPr lang="en-US" sz="1600" dirty="0" smtClean="0">
              <a:solidFill>
                <a:srgbClr val="A64D79"/>
              </a:solidFill>
            </a:endParaRPr>
          </a:p>
          <a:p>
            <a:pPr>
              <a:lnSpc>
                <a:spcPct val="95000"/>
              </a:lnSpc>
            </a:pPr>
            <a:r>
              <a:rPr lang="en-US" sz="1600" dirty="0" smtClean="0">
                <a:solidFill>
                  <a:srgbClr val="A64D79"/>
                </a:solidFill>
                <a:latin typeface="Arial" charset="0"/>
              </a:rPr>
              <a:t>    </a:t>
            </a:r>
            <a:r>
              <a:rPr lang="en-US" sz="1600" dirty="0" err="1" smtClean="0">
                <a:solidFill>
                  <a:srgbClr val="A64D79"/>
                </a:solidFill>
                <a:latin typeface="Georgia" charset="0"/>
              </a:rPr>
              <a:t>Echoplex</a:t>
            </a:r>
            <a:endParaRPr lang="en-US" sz="1600" dirty="0" smtClean="0">
              <a:solidFill>
                <a:srgbClr val="A64D79"/>
              </a:solidFill>
            </a:endParaRPr>
          </a:p>
          <a:p>
            <a:pPr>
              <a:lnSpc>
                <a:spcPct val="95000"/>
              </a:lnSpc>
            </a:pPr>
            <a:r>
              <a:rPr lang="en-US" sz="1600" dirty="0" smtClean="0">
                <a:solidFill>
                  <a:srgbClr val="A64D79"/>
                </a:solidFill>
                <a:latin typeface="Arial" charset="0"/>
              </a:rPr>
              <a:t>    </a:t>
            </a:r>
            <a:r>
              <a:rPr lang="en-US" sz="1600" dirty="0" smtClean="0">
                <a:solidFill>
                  <a:srgbClr val="A64D79"/>
                </a:solidFill>
                <a:latin typeface="Georgia" charset="0"/>
              </a:rPr>
              <a:t>Head Down</a:t>
            </a:r>
            <a:endParaRPr lang="en-US" sz="1600" dirty="0" smtClean="0">
              <a:solidFill>
                <a:srgbClr val="A64D79"/>
              </a:solidFill>
            </a:endParaRPr>
          </a:p>
          <a:p>
            <a:pPr>
              <a:lnSpc>
                <a:spcPct val="95000"/>
              </a:lnSpc>
            </a:pPr>
            <a:r>
              <a:rPr lang="en-US" sz="1600" dirty="0" smtClean="0">
                <a:solidFill>
                  <a:srgbClr val="A64D79"/>
                </a:solidFill>
                <a:latin typeface="Arial" charset="0"/>
              </a:rPr>
              <a:t>    </a:t>
            </a:r>
            <a:r>
              <a:rPr lang="en-US" sz="1600" dirty="0" smtClean="0">
                <a:solidFill>
                  <a:srgbClr val="A64D79"/>
                </a:solidFill>
                <a:latin typeface="Georgia" charset="0"/>
              </a:rPr>
              <a:t>Lights in the Sky</a:t>
            </a:r>
            <a:endParaRPr lang="en-US" sz="1600" dirty="0" smtClean="0">
              <a:solidFill>
                <a:srgbClr val="A64D79"/>
              </a:solidFill>
            </a:endParaRPr>
          </a:p>
          <a:p>
            <a:pPr>
              <a:lnSpc>
                <a:spcPct val="95000"/>
              </a:lnSpc>
            </a:pPr>
            <a:r>
              <a:rPr lang="en-US" sz="1600" dirty="0" smtClean="0">
                <a:solidFill>
                  <a:srgbClr val="A64D79"/>
                </a:solidFill>
                <a:latin typeface="Arial" charset="0"/>
              </a:rPr>
              <a:t>    </a:t>
            </a:r>
            <a:r>
              <a:rPr lang="en-US" sz="1600" dirty="0" smtClean="0">
                <a:solidFill>
                  <a:srgbClr val="A64D79"/>
                </a:solidFill>
                <a:latin typeface="Georgia" charset="0"/>
              </a:rPr>
              <a:t>Corona </a:t>
            </a:r>
            <a:r>
              <a:rPr lang="en-US" sz="1600" dirty="0" err="1" smtClean="0">
                <a:solidFill>
                  <a:srgbClr val="A64D79"/>
                </a:solidFill>
                <a:latin typeface="Georgia" charset="0"/>
              </a:rPr>
              <a:t>Radiata</a:t>
            </a:r>
            <a:endParaRPr lang="en-US" sz="1600" dirty="0" smtClean="0">
              <a:solidFill>
                <a:srgbClr val="A64D79"/>
              </a:solidFill>
            </a:endParaRPr>
          </a:p>
          <a:p>
            <a:pPr>
              <a:lnSpc>
                <a:spcPct val="95000"/>
              </a:lnSpc>
            </a:pPr>
            <a:r>
              <a:rPr lang="en-US" sz="1600" dirty="0" smtClean="0">
                <a:solidFill>
                  <a:srgbClr val="A64D79"/>
                </a:solidFill>
                <a:latin typeface="Arial" charset="0"/>
              </a:rPr>
              <a:t>    </a:t>
            </a:r>
            <a:r>
              <a:rPr lang="en-US" sz="1600" dirty="0" smtClean="0">
                <a:solidFill>
                  <a:srgbClr val="A64D79"/>
                </a:solidFill>
                <a:latin typeface="Georgia" charset="0"/>
              </a:rPr>
              <a:t>The Four of Us Are Dying</a:t>
            </a:r>
            <a:endParaRPr lang="en-US" sz="1600" dirty="0" smtClean="0">
              <a:solidFill>
                <a:srgbClr val="A64D79"/>
              </a:solidFill>
            </a:endParaRPr>
          </a:p>
          <a:p>
            <a:pPr>
              <a:lnSpc>
                <a:spcPct val="95000"/>
              </a:lnSpc>
            </a:pPr>
            <a:r>
              <a:rPr lang="en-US" sz="1600" dirty="0" smtClean="0">
                <a:solidFill>
                  <a:srgbClr val="A64D79"/>
                </a:solidFill>
                <a:latin typeface="Arial" charset="0"/>
              </a:rPr>
              <a:t>    </a:t>
            </a:r>
            <a:r>
              <a:rPr lang="en-US" sz="1600" dirty="0" smtClean="0">
                <a:solidFill>
                  <a:srgbClr val="A64D79"/>
                </a:solidFill>
                <a:latin typeface="Georgia" charset="0"/>
              </a:rPr>
              <a:t>Demon Seed</a:t>
            </a:r>
            <a:endParaRPr lang="en-US" sz="1600" dirty="0" smtClean="0">
              <a:solidFill>
                <a:srgbClr val="A64D79"/>
              </a:solidFill>
            </a:endParaRPr>
          </a:p>
        </p:txBody>
      </p:sp>
      <p:sp>
        <p:nvSpPr>
          <p:cNvPr id="4" name="Round Diagonal Corner Rectangle 3"/>
          <p:cNvSpPr/>
          <p:nvPr/>
        </p:nvSpPr>
        <p:spPr>
          <a:xfrm>
            <a:off x="5232400" y="1752600"/>
            <a:ext cx="2819400" cy="2819400"/>
          </a:xfrm>
          <a:prstGeom prst="round2DiagRect">
            <a:avLst>
              <a:gd name="adj1" fmla="val 8221"/>
              <a:gd name="adj2" fmla="val 0"/>
            </a:avLst>
          </a:prstGeom>
          <a:noFill/>
          <a:ln>
            <a:solidFill>
              <a:srgbClr val="B6658C"/>
            </a:solidFill>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en-US"/>
          </a:p>
        </p:txBody>
      </p:sp>
      <p:sp>
        <p:nvSpPr>
          <p:cNvPr id="12" name="Oval 11"/>
          <p:cNvSpPr/>
          <p:nvPr/>
        </p:nvSpPr>
        <p:spPr>
          <a:xfrm>
            <a:off x="7315200" y="1395412"/>
            <a:ext cx="533400" cy="5334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3" name="Oval 12"/>
          <p:cNvSpPr/>
          <p:nvPr/>
        </p:nvSpPr>
        <p:spPr>
          <a:xfrm>
            <a:off x="6858000" y="1395412"/>
            <a:ext cx="533400" cy="5334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4" name="Oval 13"/>
          <p:cNvSpPr/>
          <p:nvPr/>
        </p:nvSpPr>
        <p:spPr>
          <a:xfrm>
            <a:off x="7772400" y="1395412"/>
            <a:ext cx="533400" cy="5334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pic>
        <p:nvPicPr>
          <p:cNvPr id="15" name="Picture 11" descr="cc-nc-icon-presentations.png"/>
          <p:cNvPicPr>
            <a:picLocks noChangeAspect="1"/>
          </p:cNvPicPr>
          <p:nvPr/>
        </p:nvPicPr>
        <p:blipFill>
          <a:blip r:embed="rId4"/>
          <a:srcRect/>
          <a:stretch>
            <a:fillRect/>
          </a:stretch>
        </p:blipFill>
        <p:spPr bwMode="auto">
          <a:xfrm>
            <a:off x="7296150" y="1381125"/>
            <a:ext cx="554038" cy="554037"/>
          </a:xfrm>
          <a:prstGeom prst="rect">
            <a:avLst/>
          </a:prstGeom>
          <a:noFill/>
          <a:ln w="9525">
            <a:noFill/>
            <a:miter lim="800000"/>
            <a:headEnd/>
            <a:tailEnd/>
          </a:ln>
        </p:spPr>
      </p:pic>
      <p:pic>
        <p:nvPicPr>
          <p:cNvPr id="16" name="Picture 15" descr="cc-sa-icon-presentations.png"/>
          <p:cNvPicPr>
            <a:picLocks noChangeAspect="1"/>
          </p:cNvPicPr>
          <p:nvPr/>
        </p:nvPicPr>
        <p:blipFill>
          <a:blip r:embed="rId5"/>
          <a:stretch>
            <a:fillRect/>
          </a:stretch>
        </p:blipFill>
        <p:spPr>
          <a:xfrm>
            <a:off x="7747000" y="1371600"/>
            <a:ext cx="558800" cy="558800"/>
          </a:xfrm>
          <a:prstGeom prst="rect">
            <a:avLst/>
          </a:prstGeom>
        </p:spPr>
      </p:pic>
      <p:pic>
        <p:nvPicPr>
          <p:cNvPr id="17" name="Picture 16" descr="cc-by-icon-presentations.png"/>
          <p:cNvPicPr>
            <a:picLocks noChangeAspect="1"/>
          </p:cNvPicPr>
          <p:nvPr/>
        </p:nvPicPr>
        <p:blipFill>
          <a:blip r:embed="rId6"/>
          <a:stretch>
            <a:fillRect/>
          </a:stretch>
        </p:blipFill>
        <p:spPr>
          <a:xfrm>
            <a:off x="6845300" y="1384300"/>
            <a:ext cx="558800" cy="558800"/>
          </a:xfrm>
          <a:prstGeom prst="rect">
            <a:avLst/>
          </a:prstGeom>
        </p:spPr>
      </p:pic>
      <p:grpSp>
        <p:nvGrpSpPr>
          <p:cNvPr id="18" name="Group 17"/>
          <p:cNvGrpSpPr/>
          <p:nvPr/>
        </p:nvGrpSpPr>
        <p:grpSpPr>
          <a:xfrm>
            <a:off x="6718300" y="1346200"/>
            <a:ext cx="312738" cy="312737"/>
            <a:chOff x="4013200" y="838200"/>
            <a:chExt cx="471488" cy="471487"/>
          </a:xfrm>
        </p:grpSpPr>
        <p:sp>
          <p:nvSpPr>
            <p:cNvPr id="19" name="Oval 18"/>
            <p:cNvSpPr/>
            <p:nvPr/>
          </p:nvSpPr>
          <p:spPr>
            <a:xfrm>
              <a:off x="4044950" y="869950"/>
              <a:ext cx="406400" cy="4064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0" name="Picture 8" descr="cc-icon-presentations.png"/>
            <p:cNvPicPr>
              <a:picLocks noChangeAspect="1"/>
            </p:cNvPicPr>
            <p:nvPr/>
          </p:nvPicPr>
          <p:blipFill>
            <a:blip r:embed="rId7"/>
            <a:srcRect/>
            <a:stretch>
              <a:fillRect/>
            </a:stretch>
          </p:blipFill>
          <p:spPr bwMode="auto">
            <a:xfrm>
              <a:off x="4013200" y="838200"/>
              <a:ext cx="471488" cy="471487"/>
            </a:xfrm>
            <a:prstGeom prst="ellipse">
              <a:avLst/>
            </a:prstGeom>
            <a:noFill/>
            <a:ln w="9525">
              <a:noFill/>
              <a:miter lim="800000"/>
              <a:headEnd/>
              <a:tailEnd/>
            </a:ln>
          </p:spPr>
        </p:pic>
      </p:grpSp>
    </p:spTree>
  </p:cSld>
  <p:clrMapOvr>
    <a:masterClrMapping/>
  </p:clrMapOvr>
  <p:timing>
    <p:tnLst>
      <p:par>
        <p:cTn id="1" dur="indefinite" restart="never" nodeType="tmRoot"/>
      </p:par>
    </p:tnLst>
  </p:timing>
</p:sld>
</file>

<file path=ppt/theme/theme1.xml><?xml version="1.0" encoding="utf-8"?>
<a:theme xmlns:a="http://schemas.openxmlformats.org/drawingml/2006/main" name="Default Design">
  <a:themeElements>
    <a:clrScheme name="Custom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B5678D"/>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3963</TotalTime>
  <Words>17012</Words>
  <Application>Microsoft PowerPoint</Application>
  <PresentationFormat>Custom</PresentationFormat>
  <Paragraphs>1252</Paragraphs>
  <Slides>103</Slides>
  <Notes>103</Notes>
  <HiddenSlides>0</HiddenSlides>
  <MMClips>0</MMClips>
  <ScaleCrop>false</ScaleCrop>
  <HeadingPairs>
    <vt:vector size="4" baseType="variant">
      <vt:variant>
        <vt:lpstr>Design Template</vt:lpstr>
      </vt:variant>
      <vt:variant>
        <vt:i4>1</vt:i4>
      </vt:variant>
      <vt:variant>
        <vt:lpstr>Slide Titles</vt:lpstr>
      </vt:variant>
      <vt:variant>
        <vt:i4>103</vt:i4>
      </vt:variant>
    </vt:vector>
  </HeadingPairs>
  <TitlesOfParts>
    <vt:vector size="104" baseType="lpstr">
      <vt:lpstr>Default Design</vt:lpstr>
      <vt:lpstr>‘Giving it away’, not ‘no pay’</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lpstr>Slide 49</vt:lpstr>
      <vt:lpstr>Slide 50</vt:lpstr>
      <vt:lpstr>Slide 51</vt:lpstr>
      <vt:lpstr>Slide 52</vt:lpstr>
      <vt:lpstr>Slide 53</vt:lpstr>
      <vt:lpstr>Slide 54</vt:lpstr>
      <vt:lpstr>Slide 55</vt:lpstr>
      <vt:lpstr>Slide 56</vt:lpstr>
      <vt:lpstr>Slide 57</vt:lpstr>
      <vt:lpstr>Slide 58</vt:lpstr>
      <vt:lpstr>Slide 59</vt:lpstr>
      <vt:lpstr>Slide 60</vt:lpstr>
      <vt:lpstr>Slide 61</vt:lpstr>
      <vt:lpstr>Slide 62</vt:lpstr>
      <vt:lpstr>Slide 63</vt:lpstr>
      <vt:lpstr>Slide 64</vt:lpstr>
      <vt:lpstr>Slide 65</vt:lpstr>
      <vt:lpstr>Slide 66</vt:lpstr>
      <vt:lpstr>Slide 67</vt:lpstr>
      <vt:lpstr>Slide 68</vt:lpstr>
      <vt:lpstr>Slide 69</vt:lpstr>
      <vt:lpstr>Slide 70</vt:lpstr>
      <vt:lpstr>Slide 71</vt:lpstr>
      <vt:lpstr>Slide 72</vt:lpstr>
      <vt:lpstr>Slide 73</vt:lpstr>
      <vt:lpstr>Slide 74</vt:lpstr>
      <vt:lpstr>Slide 75</vt:lpstr>
      <vt:lpstr>Slide 76</vt:lpstr>
      <vt:lpstr>Slide 77</vt:lpstr>
      <vt:lpstr>Slide 78</vt:lpstr>
      <vt:lpstr>Slide 79</vt:lpstr>
      <vt:lpstr>Slide 80</vt:lpstr>
      <vt:lpstr>Slide 81</vt:lpstr>
      <vt:lpstr>Slide 82</vt:lpstr>
      <vt:lpstr>Slide 83</vt:lpstr>
      <vt:lpstr>Slide 84</vt:lpstr>
      <vt:lpstr>Slide 85</vt:lpstr>
      <vt:lpstr>Slide 86</vt:lpstr>
      <vt:lpstr>Slide 87</vt:lpstr>
      <vt:lpstr>Slide 88</vt:lpstr>
      <vt:lpstr>Slide 89</vt:lpstr>
      <vt:lpstr>Slide 90</vt:lpstr>
      <vt:lpstr>Slide 91</vt:lpstr>
      <vt:lpstr>Slide 92</vt:lpstr>
      <vt:lpstr>Slide 93</vt:lpstr>
      <vt:lpstr>Slide 94</vt:lpstr>
      <vt:lpstr>Slide 95</vt:lpstr>
      <vt:lpstr>Slide 96</vt:lpstr>
      <vt:lpstr>Slide 97</vt:lpstr>
      <vt:lpstr>Slide 98</vt:lpstr>
      <vt:lpstr>Slide 99</vt:lpstr>
      <vt:lpstr>Slide 100</vt:lpstr>
      <vt:lpstr>Slide 101</vt:lpstr>
      <vt:lpstr>Slide 102</vt:lpstr>
      <vt:lpstr>Slide 103</vt:lpstr>
    </vt:vector>
  </TitlesOfParts>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Google</dc:creator>
  <cp:lastModifiedBy>elliott bledsoe</cp:lastModifiedBy>
  <cp:revision>59</cp:revision>
  <dcterms:created xsi:type="dcterms:W3CDTF">2008-12-04T01:53:41Z</dcterms:created>
  <dcterms:modified xsi:type="dcterms:W3CDTF">2008-12-04T02:49:19Z</dcterms:modified>
</cp:coreProperties>
</file>